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FFCC99"/>
    <a:srgbClr val="FFCC00"/>
    <a:srgbClr val="FF9933"/>
    <a:srgbClr val="FF5050"/>
    <a:srgbClr val="FF0000"/>
    <a:srgbClr val="000066"/>
    <a:srgbClr val="6699FF"/>
    <a:srgbClr val="CCCC00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0827C-0B97-49BC-9209-7C3FE256BFF8}" v="113" dt="2024-10-28T04:20:06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9" d="100"/>
          <a:sy n="19" d="100"/>
        </p:scale>
        <p:origin x="1563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yeon yoon" userId="2618e7c70a483fc9" providerId="LiveId" clId="{5FE0827C-0B97-49BC-9209-7C3FE256BFF8}"/>
    <pc:docChg chg="undo custSel addSld delSld modSld sldOrd">
      <pc:chgData name="seoyeon yoon" userId="2618e7c70a483fc9" providerId="LiveId" clId="{5FE0827C-0B97-49BC-9209-7C3FE256BFF8}" dt="2024-10-28T04:20:36.142" v="2159" actId="6549"/>
      <pc:docMkLst>
        <pc:docMk/>
      </pc:docMkLst>
      <pc:sldChg chg="del">
        <pc:chgData name="seoyeon yoon" userId="2618e7c70a483fc9" providerId="LiveId" clId="{5FE0827C-0B97-49BC-9209-7C3FE256BFF8}" dt="2024-10-28T04:10:25.427" v="2035" actId="47"/>
        <pc:sldMkLst>
          <pc:docMk/>
          <pc:sldMk cId="1868975342" sldId="256"/>
        </pc:sldMkLst>
      </pc:sldChg>
      <pc:sldChg chg="addSp delSp modSp add del mod">
        <pc:chgData name="seoyeon yoon" userId="2618e7c70a483fc9" providerId="LiveId" clId="{5FE0827C-0B97-49BC-9209-7C3FE256BFF8}" dt="2024-10-27T16:20:40.260" v="185" actId="47"/>
        <pc:sldMkLst>
          <pc:docMk/>
          <pc:sldMk cId="162228192" sldId="258"/>
        </pc:sldMkLst>
        <pc:spChg chg="add mod ord topLvl">
          <ac:chgData name="seoyeon yoon" userId="2618e7c70a483fc9" providerId="LiveId" clId="{5FE0827C-0B97-49BC-9209-7C3FE256BFF8}" dt="2024-10-27T16:16:09.482" v="143" actId="207"/>
          <ac:spMkLst>
            <pc:docMk/>
            <pc:sldMk cId="162228192" sldId="258"/>
            <ac:spMk id="2" creationId="{0A00DA0C-C48B-D3D0-82A9-399D8FE5207E}"/>
          </ac:spMkLst>
        </pc:spChg>
        <pc:spChg chg="add mod">
          <ac:chgData name="seoyeon yoon" userId="2618e7c70a483fc9" providerId="LiveId" clId="{5FE0827C-0B97-49BC-9209-7C3FE256BFF8}" dt="2024-10-27T16:10:52.532" v="126" actId="255"/>
          <ac:spMkLst>
            <pc:docMk/>
            <pc:sldMk cId="162228192" sldId="258"/>
            <ac:spMk id="4" creationId="{7A902647-0F44-16FB-ECCC-5390C5856ABA}"/>
          </ac:spMkLst>
        </pc:spChg>
        <pc:spChg chg="mod">
          <ac:chgData name="seoyeon yoon" userId="2618e7c70a483fc9" providerId="LiveId" clId="{5FE0827C-0B97-49BC-9209-7C3FE256BFF8}" dt="2024-10-27T16:13:15.068" v="132" actId="207"/>
          <ac:spMkLst>
            <pc:docMk/>
            <pc:sldMk cId="162228192" sldId="258"/>
            <ac:spMk id="15" creationId="{5B59221F-9F6B-8AB8-E616-285B85D91EF9}"/>
          </ac:spMkLst>
        </pc:spChg>
        <pc:spChg chg="mod">
          <ac:chgData name="seoyeon yoon" userId="2618e7c70a483fc9" providerId="LiveId" clId="{5FE0827C-0B97-49BC-9209-7C3FE256BFF8}" dt="2024-10-27T16:12:33.753" v="129" actId="207"/>
          <ac:spMkLst>
            <pc:docMk/>
            <pc:sldMk cId="162228192" sldId="258"/>
            <ac:spMk id="16" creationId="{48DEBA0C-2BDA-AAC5-D271-C613CEFB7AE1}"/>
          </ac:spMkLst>
        </pc:spChg>
        <pc:spChg chg="mod">
          <ac:chgData name="seoyeon yoon" userId="2618e7c70a483fc9" providerId="LiveId" clId="{5FE0827C-0B97-49BC-9209-7C3FE256BFF8}" dt="2024-10-27T16:13:25.448" v="133" actId="207"/>
          <ac:spMkLst>
            <pc:docMk/>
            <pc:sldMk cId="162228192" sldId="258"/>
            <ac:spMk id="17" creationId="{8A0413C4-D93F-575C-9349-8E7016649611}"/>
          </ac:spMkLst>
        </pc:spChg>
        <pc:spChg chg="mod">
          <ac:chgData name="seoyeon yoon" userId="2618e7c70a483fc9" providerId="LiveId" clId="{5FE0827C-0B97-49BC-9209-7C3FE256BFF8}" dt="2024-10-27T16:16:25.973" v="144" actId="207"/>
          <ac:spMkLst>
            <pc:docMk/>
            <pc:sldMk cId="162228192" sldId="258"/>
            <ac:spMk id="18" creationId="{4AB9C2E3-594C-5A47-87DA-3B60AB3D092A}"/>
          </ac:spMkLst>
        </pc:spChg>
        <pc:spChg chg="mod">
          <ac:chgData name="seoyeon yoon" userId="2618e7c70a483fc9" providerId="LiveId" clId="{5FE0827C-0B97-49BC-9209-7C3FE256BFF8}" dt="2024-10-27T16:13:35.151" v="134" actId="207"/>
          <ac:spMkLst>
            <pc:docMk/>
            <pc:sldMk cId="162228192" sldId="258"/>
            <ac:spMk id="19" creationId="{3B72D427-C734-D0F3-7A67-6F6A40CAF9AB}"/>
          </ac:spMkLst>
        </pc:spChg>
        <pc:spChg chg="add del">
          <ac:chgData name="seoyeon yoon" userId="2618e7c70a483fc9" providerId="LiveId" clId="{5FE0827C-0B97-49BC-9209-7C3FE256BFF8}" dt="2024-10-27T16:09:05.697" v="15" actId="478"/>
          <ac:spMkLst>
            <pc:docMk/>
            <pc:sldMk cId="162228192" sldId="258"/>
            <ac:spMk id="20" creationId="{8C6A659A-78A6-B83E-F41A-BD00C8D53BC5}"/>
          </ac:spMkLst>
        </pc:spChg>
        <pc:spChg chg="mod">
          <ac:chgData name="seoyeon yoon" userId="2618e7c70a483fc9" providerId="LiveId" clId="{5FE0827C-0B97-49BC-9209-7C3FE256BFF8}" dt="2024-10-27T16:16:04.280" v="142" actId="207"/>
          <ac:spMkLst>
            <pc:docMk/>
            <pc:sldMk cId="162228192" sldId="258"/>
            <ac:spMk id="21" creationId="{62F28057-C7D2-35A4-3E7E-CA6433868D0E}"/>
          </ac:spMkLst>
        </pc:spChg>
        <pc:spChg chg="mod">
          <ac:chgData name="seoyeon yoon" userId="2618e7c70a483fc9" providerId="LiveId" clId="{5FE0827C-0B97-49BC-9209-7C3FE256BFF8}" dt="2024-10-27T16:12:00.413" v="127" actId="207"/>
          <ac:spMkLst>
            <pc:docMk/>
            <pc:sldMk cId="162228192" sldId="258"/>
            <ac:spMk id="22" creationId="{32CE8B2E-3A15-05D7-8BEE-726A2B769EE6}"/>
          </ac:spMkLst>
        </pc:spChg>
        <pc:spChg chg="mod">
          <ac:chgData name="seoyeon yoon" userId="2618e7c70a483fc9" providerId="LiveId" clId="{5FE0827C-0B97-49BC-9209-7C3FE256BFF8}" dt="2024-10-27T16:16:40.148" v="145" actId="207"/>
          <ac:spMkLst>
            <pc:docMk/>
            <pc:sldMk cId="162228192" sldId="258"/>
            <ac:spMk id="23" creationId="{C270C638-145D-C088-F273-79C9D56EECBD}"/>
          </ac:spMkLst>
        </pc:spChg>
        <pc:grpChg chg="add del mod ord">
          <ac:chgData name="seoyeon yoon" userId="2618e7c70a483fc9" providerId="LiveId" clId="{5FE0827C-0B97-49BC-9209-7C3FE256BFF8}" dt="2024-10-27T16:09:10.900" v="16" actId="165"/>
          <ac:grpSpMkLst>
            <pc:docMk/>
            <pc:sldMk cId="162228192" sldId="258"/>
            <ac:grpSpMk id="3" creationId="{5642CB37-4164-0AFA-6B51-73190CB8FB54}"/>
          </ac:grpSpMkLst>
        </pc:grpChg>
        <pc:picChg chg="mod topLvl">
          <ac:chgData name="seoyeon yoon" userId="2618e7c70a483fc9" providerId="LiveId" clId="{5FE0827C-0B97-49BC-9209-7C3FE256BFF8}" dt="2024-10-27T16:09:22.566" v="18" actId="14100"/>
          <ac:picMkLst>
            <pc:docMk/>
            <pc:sldMk cId="162228192" sldId="258"/>
            <ac:picMk id="25" creationId="{BD035A08-2FA3-38B0-453D-A21D794D23B5}"/>
          </ac:picMkLst>
        </pc:picChg>
      </pc:sldChg>
      <pc:sldChg chg="addSp delSp modSp add del mod">
        <pc:chgData name="seoyeon yoon" userId="2618e7c70a483fc9" providerId="LiveId" clId="{5FE0827C-0B97-49BC-9209-7C3FE256BFF8}" dt="2024-10-27T21:59:03.773" v="640" actId="47"/>
        <pc:sldMkLst>
          <pc:docMk/>
          <pc:sldMk cId="2471580613" sldId="259"/>
        </pc:sldMkLst>
        <pc:spChg chg="del mod">
          <ac:chgData name="seoyeon yoon" userId="2618e7c70a483fc9" providerId="LiveId" clId="{5FE0827C-0B97-49BC-9209-7C3FE256BFF8}" dt="2024-10-27T16:23:59.777" v="238" actId="478"/>
          <ac:spMkLst>
            <pc:docMk/>
            <pc:sldMk cId="2471580613" sldId="259"/>
            <ac:spMk id="2" creationId="{16704799-4517-F5CB-5607-BFCCAC19FC13}"/>
          </ac:spMkLst>
        </pc:spChg>
        <pc:spChg chg="del">
          <ac:chgData name="seoyeon yoon" userId="2618e7c70a483fc9" providerId="LiveId" clId="{5FE0827C-0B97-49BC-9209-7C3FE256BFF8}" dt="2024-10-27T16:23:59.777" v="238" actId="478"/>
          <ac:spMkLst>
            <pc:docMk/>
            <pc:sldMk cId="2471580613" sldId="259"/>
            <ac:spMk id="4" creationId="{4A747DD8-E579-2E1F-6011-8F1DEBE2A391}"/>
          </ac:spMkLst>
        </pc:spChg>
        <pc:spChg chg="mod">
          <ac:chgData name="seoyeon yoon" userId="2618e7c70a483fc9" providerId="LiveId" clId="{5FE0827C-0B97-49BC-9209-7C3FE256BFF8}" dt="2024-10-27T16:34:40.135" v="295" actId="207"/>
          <ac:spMkLst>
            <pc:docMk/>
            <pc:sldMk cId="2471580613" sldId="259"/>
            <ac:spMk id="6" creationId="{9695BC5C-7B2F-D9F6-1579-2C12874AF8F2}"/>
          </ac:spMkLst>
        </pc:spChg>
        <pc:spChg chg="mod">
          <ac:chgData name="seoyeon yoon" userId="2618e7c70a483fc9" providerId="LiveId" clId="{5FE0827C-0B97-49BC-9209-7C3FE256BFF8}" dt="2024-10-27T16:32:21.879" v="287" actId="207"/>
          <ac:spMkLst>
            <pc:docMk/>
            <pc:sldMk cId="2471580613" sldId="259"/>
            <ac:spMk id="15" creationId="{A1FBF5C2-1135-3EFC-1E5F-2D5B531F30BA}"/>
          </ac:spMkLst>
        </pc:spChg>
        <pc:spChg chg="mod">
          <ac:chgData name="seoyeon yoon" userId="2618e7c70a483fc9" providerId="LiveId" clId="{5FE0827C-0B97-49BC-9209-7C3FE256BFF8}" dt="2024-10-27T16:35:36.812" v="298" actId="1076"/>
          <ac:spMkLst>
            <pc:docMk/>
            <pc:sldMk cId="2471580613" sldId="259"/>
            <ac:spMk id="16" creationId="{78409FA6-E963-560D-75C7-168E029B78B9}"/>
          </ac:spMkLst>
        </pc:spChg>
        <pc:spChg chg="mod">
          <ac:chgData name="seoyeon yoon" userId="2618e7c70a483fc9" providerId="LiveId" clId="{5FE0827C-0B97-49BC-9209-7C3FE256BFF8}" dt="2024-10-27T16:35:25.556" v="297" actId="1076"/>
          <ac:spMkLst>
            <pc:docMk/>
            <pc:sldMk cId="2471580613" sldId="259"/>
            <ac:spMk id="17" creationId="{477A42EE-331A-746E-AB0A-443F1A343820}"/>
          </ac:spMkLst>
        </pc:spChg>
        <pc:spChg chg="mod">
          <ac:chgData name="seoyeon yoon" userId="2618e7c70a483fc9" providerId="LiveId" clId="{5FE0827C-0B97-49BC-9209-7C3FE256BFF8}" dt="2024-10-27T16:35:21.604" v="296" actId="1076"/>
          <ac:spMkLst>
            <pc:docMk/>
            <pc:sldMk cId="2471580613" sldId="259"/>
            <ac:spMk id="18" creationId="{F75FA91A-C67A-5C41-7081-0A40C5CA9280}"/>
          </ac:spMkLst>
        </pc:spChg>
        <pc:spChg chg="mod">
          <ac:chgData name="seoyeon yoon" userId="2618e7c70a483fc9" providerId="LiveId" clId="{5FE0827C-0B97-49BC-9209-7C3FE256BFF8}" dt="2024-10-27T16:35:41.595" v="299" actId="1076"/>
          <ac:spMkLst>
            <pc:docMk/>
            <pc:sldMk cId="2471580613" sldId="259"/>
            <ac:spMk id="19" creationId="{A37D4C6D-7976-52BE-D4EF-3D3F4A28A32B}"/>
          </ac:spMkLst>
        </pc:spChg>
        <pc:spChg chg="mod topLvl">
          <ac:chgData name="seoyeon yoon" userId="2618e7c70a483fc9" providerId="LiveId" clId="{5FE0827C-0B97-49BC-9209-7C3FE256BFF8}" dt="2024-10-27T16:33:15.980" v="291" actId="207"/>
          <ac:spMkLst>
            <pc:docMk/>
            <pc:sldMk cId="2471580613" sldId="259"/>
            <ac:spMk id="20" creationId="{723CA2E9-3CB4-0A3D-4D18-26DEECE3A529}"/>
          </ac:spMkLst>
        </pc:spChg>
        <pc:spChg chg="mod">
          <ac:chgData name="seoyeon yoon" userId="2618e7c70a483fc9" providerId="LiveId" clId="{5FE0827C-0B97-49BC-9209-7C3FE256BFF8}" dt="2024-10-27T16:32:55.186" v="289" actId="207"/>
          <ac:spMkLst>
            <pc:docMk/>
            <pc:sldMk cId="2471580613" sldId="259"/>
            <ac:spMk id="21" creationId="{F2951C39-88DF-9962-FA0F-C0A261DEDD9F}"/>
          </ac:spMkLst>
        </pc:spChg>
        <pc:spChg chg="mod ord">
          <ac:chgData name="seoyeon yoon" userId="2618e7c70a483fc9" providerId="LiveId" clId="{5FE0827C-0B97-49BC-9209-7C3FE256BFF8}" dt="2024-10-27T16:27:34.544" v="254" actId="207"/>
          <ac:spMkLst>
            <pc:docMk/>
            <pc:sldMk cId="2471580613" sldId="259"/>
            <ac:spMk id="22" creationId="{FF3FE106-1A94-2D4C-7545-930BB81217FD}"/>
          </ac:spMkLst>
        </pc:spChg>
        <pc:spChg chg="mod">
          <ac:chgData name="seoyeon yoon" userId="2618e7c70a483fc9" providerId="LiveId" clId="{5FE0827C-0B97-49BC-9209-7C3FE256BFF8}" dt="2024-10-27T16:27:27.391" v="253" actId="207"/>
          <ac:spMkLst>
            <pc:docMk/>
            <pc:sldMk cId="2471580613" sldId="259"/>
            <ac:spMk id="23" creationId="{8F744AD5-CC40-7782-78C1-B5FF4AED2EB6}"/>
          </ac:spMkLst>
        </pc:spChg>
        <pc:spChg chg="mod topLvl">
          <ac:chgData name="seoyeon yoon" userId="2618e7c70a483fc9" providerId="LiveId" clId="{5FE0827C-0B97-49BC-9209-7C3FE256BFF8}" dt="2024-10-27T16:28:27.722" v="263" actId="122"/>
          <ac:spMkLst>
            <pc:docMk/>
            <pc:sldMk cId="2471580613" sldId="259"/>
            <ac:spMk id="34" creationId="{2CD97FDD-DF71-16D5-2CD0-8ADFF1CC435C}"/>
          </ac:spMkLst>
        </pc:spChg>
        <pc:spChg chg="mod topLvl">
          <ac:chgData name="seoyeon yoon" userId="2618e7c70a483fc9" providerId="LiveId" clId="{5FE0827C-0B97-49BC-9209-7C3FE256BFF8}" dt="2024-10-27T16:28:47.721" v="266" actId="120"/>
          <ac:spMkLst>
            <pc:docMk/>
            <pc:sldMk cId="2471580613" sldId="259"/>
            <ac:spMk id="35" creationId="{6B1C5C11-2E64-DC49-2328-2B93B494746C}"/>
          </ac:spMkLst>
        </pc:spChg>
        <pc:grpChg chg="add del mod ord">
          <ac:chgData name="seoyeon yoon" userId="2618e7c70a483fc9" providerId="LiveId" clId="{5FE0827C-0B97-49BC-9209-7C3FE256BFF8}" dt="2024-10-27T16:24:47.365" v="241" actId="165"/>
          <ac:grpSpMkLst>
            <pc:docMk/>
            <pc:sldMk cId="2471580613" sldId="259"/>
            <ac:grpSpMk id="3" creationId="{652373D1-6E60-4B59-F637-FEA80031D813}"/>
          </ac:grpSpMkLst>
        </pc:grpChg>
        <pc:picChg chg="del mod">
          <ac:chgData name="seoyeon yoon" userId="2618e7c70a483fc9" providerId="LiveId" clId="{5FE0827C-0B97-49BC-9209-7C3FE256BFF8}" dt="2024-10-27T16:23:59.777" v="238" actId="478"/>
          <ac:picMkLst>
            <pc:docMk/>
            <pc:sldMk cId="2471580613" sldId="259"/>
            <ac:picMk id="25" creationId="{6EB71DC4-3914-8472-F3D0-F032E4A0FDE0}"/>
          </ac:picMkLst>
        </pc:picChg>
        <pc:picChg chg="ord">
          <ac:chgData name="seoyeon yoon" userId="2618e7c70a483fc9" providerId="LiveId" clId="{5FE0827C-0B97-49BC-9209-7C3FE256BFF8}" dt="2024-10-27T16:20:23.236" v="184" actId="166"/>
          <ac:picMkLst>
            <pc:docMk/>
            <pc:sldMk cId="2471580613" sldId="259"/>
            <ac:picMk id="26" creationId="{018DB8C6-E3CF-455E-1D45-8BF4A24D05F8}"/>
          </ac:picMkLst>
        </pc:picChg>
        <pc:picChg chg="mod topLvl">
          <ac:chgData name="seoyeon yoon" userId="2618e7c70a483fc9" providerId="LiveId" clId="{5FE0827C-0B97-49BC-9209-7C3FE256BFF8}" dt="2024-10-27T16:24:47.365" v="241" actId="165"/>
          <ac:picMkLst>
            <pc:docMk/>
            <pc:sldMk cId="2471580613" sldId="259"/>
            <ac:picMk id="33" creationId="{B1A45BD1-1FB7-2CE3-5D39-6DA93BB5808A}"/>
          </ac:picMkLst>
        </pc:picChg>
      </pc:sldChg>
      <pc:sldChg chg="addSp delSp modSp add mod">
        <pc:chgData name="seoyeon yoon" userId="2618e7c70a483fc9" providerId="LiveId" clId="{5FE0827C-0B97-49BC-9209-7C3FE256BFF8}" dt="2024-10-28T04:20:36.142" v="2159" actId="6549"/>
        <pc:sldMkLst>
          <pc:docMk/>
          <pc:sldMk cId="18516101" sldId="260"/>
        </pc:sldMkLst>
        <pc:spChg chg="add mod ord">
          <ac:chgData name="seoyeon yoon" userId="2618e7c70a483fc9" providerId="LiveId" clId="{5FE0827C-0B97-49BC-9209-7C3FE256BFF8}" dt="2024-10-28T01:16:44.717" v="1941" actId="164"/>
          <ac:spMkLst>
            <pc:docMk/>
            <pc:sldMk cId="18516101" sldId="260"/>
            <ac:spMk id="2" creationId="{6A950590-89CA-CE67-37F9-D32C474DD787}"/>
          </ac:spMkLst>
        </pc:spChg>
        <pc:spChg chg="add mod">
          <ac:chgData name="seoyeon yoon" userId="2618e7c70a483fc9" providerId="LiveId" clId="{5FE0827C-0B97-49BC-9209-7C3FE256BFF8}" dt="2024-10-28T01:16:44.717" v="1941" actId="164"/>
          <ac:spMkLst>
            <pc:docMk/>
            <pc:sldMk cId="18516101" sldId="260"/>
            <ac:spMk id="3" creationId="{1FA1F8A3-72B5-5897-EA7F-62232B790DE8}"/>
          </ac:spMkLst>
        </pc:spChg>
        <pc:spChg chg="add mod">
          <ac:chgData name="seoyeon yoon" userId="2618e7c70a483fc9" providerId="LiveId" clId="{5FE0827C-0B97-49BC-9209-7C3FE256BFF8}" dt="2024-10-28T01:16:44.717" v="1941" actId="164"/>
          <ac:spMkLst>
            <pc:docMk/>
            <pc:sldMk cId="18516101" sldId="260"/>
            <ac:spMk id="4" creationId="{9E71C0DD-3C4F-1772-2DCF-2D8C35DB521F}"/>
          </ac:spMkLst>
        </pc:spChg>
        <pc:spChg chg="add mod">
          <ac:chgData name="seoyeon yoon" userId="2618e7c70a483fc9" providerId="LiveId" clId="{5FE0827C-0B97-49BC-9209-7C3FE256BFF8}" dt="2024-10-28T04:19:19.514" v="2133" actId="6549"/>
          <ac:spMkLst>
            <pc:docMk/>
            <pc:sldMk cId="18516101" sldId="260"/>
            <ac:spMk id="15" creationId="{4130105A-E058-70A6-250E-833BEA20FCB5}"/>
          </ac:spMkLst>
        </pc:spChg>
        <pc:spChg chg="add mod">
          <ac:chgData name="seoyeon yoon" userId="2618e7c70a483fc9" providerId="LiveId" clId="{5FE0827C-0B97-49BC-9209-7C3FE256BFF8}" dt="2024-10-28T00:47:22.878" v="1435" actId="1076"/>
          <ac:spMkLst>
            <pc:docMk/>
            <pc:sldMk cId="18516101" sldId="260"/>
            <ac:spMk id="15" creationId="{7793C271-D3CC-EBAD-8831-517D14A2F370}"/>
          </ac:spMkLst>
        </pc:spChg>
        <pc:spChg chg="del mod ord">
          <ac:chgData name="seoyeon yoon" userId="2618e7c70a483fc9" providerId="LiveId" clId="{5FE0827C-0B97-49BC-9209-7C3FE256BFF8}" dt="2024-10-27T21:52:29.183" v="529" actId="478"/>
          <ac:spMkLst>
            <pc:docMk/>
            <pc:sldMk cId="18516101" sldId="260"/>
            <ac:spMk id="15" creationId="{FE298008-0416-ED0F-9485-D37DC43905C4}"/>
          </ac:spMkLst>
        </pc:spChg>
        <pc:spChg chg="add mod">
          <ac:chgData name="seoyeon yoon" userId="2618e7c70a483fc9" providerId="LiveId" clId="{5FE0827C-0B97-49BC-9209-7C3FE256BFF8}" dt="2024-10-28T04:19:48.696" v="2147" actId="20577"/>
          <ac:spMkLst>
            <pc:docMk/>
            <pc:sldMk cId="18516101" sldId="260"/>
            <ac:spMk id="16" creationId="{8A189E99-DB66-CCA4-F852-8061845AEE2F}"/>
          </ac:spMkLst>
        </pc:spChg>
        <pc:spChg chg="del mod">
          <ac:chgData name="seoyeon yoon" userId="2618e7c70a483fc9" providerId="LiveId" clId="{5FE0827C-0B97-49BC-9209-7C3FE256BFF8}" dt="2024-10-27T22:17:59.818" v="1245" actId="478"/>
          <ac:spMkLst>
            <pc:docMk/>
            <pc:sldMk cId="18516101" sldId="260"/>
            <ac:spMk id="16" creationId="{A77D51F2-A3FF-72A7-B7E3-A41467AF339B}"/>
          </ac:spMkLst>
        </pc:spChg>
        <pc:spChg chg="del">
          <ac:chgData name="seoyeon yoon" userId="2618e7c70a483fc9" providerId="LiveId" clId="{5FE0827C-0B97-49BC-9209-7C3FE256BFF8}" dt="2024-10-27T22:12:39.027" v="934" actId="478"/>
          <ac:spMkLst>
            <pc:docMk/>
            <pc:sldMk cId="18516101" sldId="260"/>
            <ac:spMk id="17" creationId="{0FC1B8C4-159A-0742-2E0A-EAB057B4B077}"/>
          </ac:spMkLst>
        </pc:spChg>
        <pc:spChg chg="add del mod">
          <ac:chgData name="seoyeon yoon" userId="2618e7c70a483fc9" providerId="LiveId" clId="{5FE0827C-0B97-49BC-9209-7C3FE256BFF8}" dt="2024-10-28T00:59:01.434" v="1734" actId="478"/>
          <ac:spMkLst>
            <pc:docMk/>
            <pc:sldMk cId="18516101" sldId="260"/>
            <ac:spMk id="17" creationId="{31F85ADB-C804-F892-D8BA-A707F5FF1B25}"/>
          </ac:spMkLst>
        </pc:spChg>
        <pc:spChg chg="add mod">
          <ac:chgData name="seoyeon yoon" userId="2618e7c70a483fc9" providerId="LiveId" clId="{5FE0827C-0B97-49BC-9209-7C3FE256BFF8}" dt="2024-10-28T04:20:36.142" v="2159" actId="6549"/>
          <ac:spMkLst>
            <pc:docMk/>
            <pc:sldMk cId="18516101" sldId="260"/>
            <ac:spMk id="17" creationId="{D3957925-D848-3755-765B-1A9C7C5BF39E}"/>
          </ac:spMkLst>
        </pc:spChg>
        <pc:spChg chg="add mod">
          <ac:chgData name="seoyeon yoon" userId="2618e7c70a483fc9" providerId="LiveId" clId="{5FE0827C-0B97-49BC-9209-7C3FE256BFF8}" dt="2024-10-28T04:16:32.334" v="2083" actId="1076"/>
          <ac:spMkLst>
            <pc:docMk/>
            <pc:sldMk cId="18516101" sldId="260"/>
            <ac:spMk id="18" creationId="{ADFEF635-6716-69F1-559D-54EF1C080018}"/>
          </ac:spMkLst>
        </pc:spChg>
        <pc:spChg chg="del">
          <ac:chgData name="seoyeon yoon" userId="2618e7c70a483fc9" providerId="LiveId" clId="{5FE0827C-0B97-49BC-9209-7C3FE256BFF8}" dt="2024-10-27T22:10:17.155" v="853" actId="478"/>
          <ac:spMkLst>
            <pc:docMk/>
            <pc:sldMk cId="18516101" sldId="260"/>
            <ac:spMk id="18" creationId="{FF598255-FDBD-A173-DB43-46692678373D}"/>
          </ac:spMkLst>
        </pc:spChg>
        <pc:spChg chg="del">
          <ac:chgData name="seoyeon yoon" userId="2618e7c70a483fc9" providerId="LiveId" clId="{5FE0827C-0B97-49BC-9209-7C3FE256BFF8}" dt="2024-10-27T22:15:37.969" v="1087" actId="478"/>
          <ac:spMkLst>
            <pc:docMk/>
            <pc:sldMk cId="18516101" sldId="260"/>
            <ac:spMk id="19" creationId="{0ECAB257-E07F-1D85-0D58-BDC41C07B63B}"/>
          </ac:spMkLst>
        </pc:spChg>
        <pc:spChg chg="add mod">
          <ac:chgData name="seoyeon yoon" userId="2618e7c70a483fc9" providerId="LiveId" clId="{5FE0827C-0B97-49BC-9209-7C3FE256BFF8}" dt="2024-10-28T04:18:33.574" v="2120"/>
          <ac:spMkLst>
            <pc:docMk/>
            <pc:sldMk cId="18516101" sldId="260"/>
            <ac:spMk id="19" creationId="{D12E0345-9FBD-BBDC-D4BD-101384329340}"/>
          </ac:spMkLst>
        </pc:spChg>
        <pc:spChg chg="mod">
          <ac:chgData name="seoyeon yoon" userId="2618e7c70a483fc9" providerId="LiveId" clId="{5FE0827C-0B97-49BC-9209-7C3FE256BFF8}" dt="2024-10-28T01:28:11.930" v="2019" actId="552"/>
          <ac:spMkLst>
            <pc:docMk/>
            <pc:sldMk cId="18516101" sldId="260"/>
            <ac:spMk id="20" creationId="{F0F9DAA1-B013-AA07-802E-D520C0B9AD0A}"/>
          </ac:spMkLst>
        </pc:spChg>
        <pc:spChg chg="add del mod">
          <ac:chgData name="seoyeon yoon" userId="2618e7c70a483fc9" providerId="LiveId" clId="{5FE0827C-0B97-49BC-9209-7C3FE256BFF8}" dt="2024-10-27T22:05:18.010" v="734" actId="478"/>
          <ac:spMkLst>
            <pc:docMk/>
            <pc:sldMk cId="18516101" sldId="260"/>
            <ac:spMk id="21" creationId="{044DE351-C855-28CA-7C6F-CD47C5AD7E3B}"/>
          </ac:spMkLst>
        </pc:spChg>
        <pc:spChg chg="add mod">
          <ac:chgData name="seoyeon yoon" userId="2618e7c70a483fc9" providerId="LiveId" clId="{5FE0827C-0B97-49BC-9209-7C3FE256BFF8}" dt="2024-10-28T04:10:40.906" v="2037" actId="1076"/>
          <ac:spMkLst>
            <pc:docMk/>
            <pc:sldMk cId="18516101" sldId="260"/>
            <ac:spMk id="21" creationId="{977AD30F-0FCE-6346-9296-BEA804FC0392}"/>
          </ac:spMkLst>
        </pc:spChg>
        <pc:spChg chg="del">
          <ac:chgData name="seoyeon yoon" userId="2618e7c70a483fc9" providerId="LiveId" clId="{5FE0827C-0B97-49BC-9209-7C3FE256BFF8}" dt="2024-10-27T21:46:50.861" v="308" actId="478"/>
          <ac:spMkLst>
            <pc:docMk/>
            <pc:sldMk cId="18516101" sldId="260"/>
            <ac:spMk id="22" creationId="{813DE459-0633-553F-BF98-ED7A57F4F165}"/>
          </ac:spMkLst>
        </pc:spChg>
        <pc:spChg chg="mod">
          <ac:chgData name="seoyeon yoon" userId="2618e7c70a483fc9" providerId="LiveId" clId="{5FE0827C-0B97-49BC-9209-7C3FE256BFF8}" dt="2024-10-28T01:16:44.717" v="1941" actId="164"/>
          <ac:spMkLst>
            <pc:docMk/>
            <pc:sldMk cId="18516101" sldId="260"/>
            <ac:spMk id="22" creationId="{B559C234-179A-1264-B4D0-BCE757F89BF5}"/>
          </ac:spMkLst>
        </pc:spChg>
        <pc:spChg chg="del mod ord">
          <ac:chgData name="seoyeon yoon" userId="2618e7c70a483fc9" providerId="LiveId" clId="{5FE0827C-0B97-49BC-9209-7C3FE256BFF8}" dt="2024-10-27T22:01:00.769" v="654" actId="478"/>
          <ac:spMkLst>
            <pc:docMk/>
            <pc:sldMk cId="18516101" sldId="260"/>
            <ac:spMk id="23" creationId="{6D1C3A6A-9881-8523-BF77-FCC28C90C48D}"/>
          </ac:spMkLst>
        </pc:spChg>
        <pc:spChg chg="add del mod ord">
          <ac:chgData name="seoyeon yoon" userId="2618e7c70a483fc9" providerId="LiveId" clId="{5FE0827C-0B97-49BC-9209-7C3FE256BFF8}" dt="2024-10-27T22:21:08.255" v="1419" actId="12788"/>
          <ac:spMkLst>
            <pc:docMk/>
            <pc:sldMk cId="18516101" sldId="260"/>
            <ac:spMk id="25" creationId="{C0B93181-2B40-3812-467D-86AAD306A3B2}"/>
          </ac:spMkLst>
        </pc:spChg>
        <pc:spChg chg="mod">
          <ac:chgData name="seoyeon yoon" userId="2618e7c70a483fc9" providerId="LiveId" clId="{5FE0827C-0B97-49BC-9209-7C3FE256BFF8}" dt="2024-10-28T01:16:44.348" v="1940" actId="164"/>
          <ac:spMkLst>
            <pc:docMk/>
            <pc:sldMk cId="18516101" sldId="260"/>
            <ac:spMk id="34" creationId="{CBF6D9F8-9197-4CE3-83D1-7C6652E2E3E6}"/>
          </ac:spMkLst>
        </pc:spChg>
        <pc:spChg chg="mod">
          <ac:chgData name="seoyeon yoon" userId="2618e7c70a483fc9" providerId="LiveId" clId="{5FE0827C-0B97-49BC-9209-7C3FE256BFF8}" dt="2024-10-28T01:16:44.348" v="1940" actId="164"/>
          <ac:spMkLst>
            <pc:docMk/>
            <pc:sldMk cId="18516101" sldId="260"/>
            <ac:spMk id="35" creationId="{35A77770-9E13-40F8-3A53-11D338F98851}"/>
          </ac:spMkLst>
        </pc:spChg>
        <pc:spChg chg="add mod">
          <ac:chgData name="seoyeon yoon" userId="2618e7c70a483fc9" providerId="LiveId" clId="{5FE0827C-0B97-49BC-9209-7C3FE256BFF8}" dt="2024-10-27T21:55:40.532" v="605" actId="1076"/>
          <ac:spMkLst>
            <pc:docMk/>
            <pc:sldMk cId="18516101" sldId="260"/>
            <ac:spMk id="36" creationId="{DDDCF595-3EDA-011A-8BE8-31881E825253}"/>
          </ac:spMkLst>
        </pc:spChg>
        <pc:spChg chg="add mod">
          <ac:chgData name="seoyeon yoon" userId="2618e7c70a483fc9" providerId="LiveId" clId="{5FE0827C-0B97-49BC-9209-7C3FE256BFF8}" dt="2024-10-28T01:09:13.552" v="1830" actId="255"/>
          <ac:spMkLst>
            <pc:docMk/>
            <pc:sldMk cId="18516101" sldId="260"/>
            <ac:spMk id="37" creationId="{219C7910-F4F4-4D89-B839-B6ABA5B49701}"/>
          </ac:spMkLst>
        </pc:spChg>
        <pc:spChg chg="add mod topLvl">
          <ac:chgData name="seoyeon yoon" userId="2618e7c70a483fc9" providerId="LiveId" clId="{5FE0827C-0B97-49BC-9209-7C3FE256BFF8}" dt="2024-10-28T04:16:29.664" v="2082" actId="1076"/>
          <ac:spMkLst>
            <pc:docMk/>
            <pc:sldMk cId="18516101" sldId="260"/>
            <ac:spMk id="38" creationId="{05AA300C-23A5-D99E-20E7-5B5528F9E175}"/>
          </ac:spMkLst>
        </pc:spChg>
        <pc:spChg chg="add mod">
          <ac:chgData name="seoyeon yoon" userId="2618e7c70a483fc9" providerId="LiveId" clId="{5FE0827C-0B97-49BC-9209-7C3FE256BFF8}" dt="2024-10-28T04:18:24.023" v="2118"/>
          <ac:spMkLst>
            <pc:docMk/>
            <pc:sldMk cId="18516101" sldId="260"/>
            <ac:spMk id="40" creationId="{F94E3EDA-6E7F-77CB-B8D2-1A6B3F3CD2CC}"/>
          </ac:spMkLst>
        </pc:spChg>
        <pc:spChg chg="add mod">
          <ac:chgData name="seoyeon yoon" userId="2618e7c70a483fc9" providerId="LiveId" clId="{5FE0827C-0B97-49BC-9209-7C3FE256BFF8}" dt="2024-10-28T04:18:38.545" v="2121"/>
          <ac:spMkLst>
            <pc:docMk/>
            <pc:sldMk cId="18516101" sldId="260"/>
            <ac:spMk id="41" creationId="{2F48BCED-59C9-E94C-DDEA-5010CEAD7223}"/>
          </ac:spMkLst>
        </pc:spChg>
        <pc:spChg chg="add mod">
          <ac:chgData name="seoyeon yoon" userId="2618e7c70a483fc9" providerId="LiveId" clId="{5FE0827C-0B97-49BC-9209-7C3FE256BFF8}" dt="2024-10-28T04:16:45.020" v="2084" actId="207"/>
          <ac:spMkLst>
            <pc:docMk/>
            <pc:sldMk cId="18516101" sldId="260"/>
            <ac:spMk id="42" creationId="{2A12F6E9-8C21-E00C-2879-D917F7877EF0}"/>
          </ac:spMkLst>
        </pc:spChg>
        <pc:spChg chg="add mod">
          <ac:chgData name="seoyeon yoon" userId="2618e7c70a483fc9" providerId="LiveId" clId="{5FE0827C-0B97-49BC-9209-7C3FE256BFF8}" dt="2024-10-28T04:18:45.194" v="2122"/>
          <ac:spMkLst>
            <pc:docMk/>
            <pc:sldMk cId="18516101" sldId="260"/>
            <ac:spMk id="43" creationId="{9D71D1FE-8C45-8CD4-1F68-7DE286BD19E2}"/>
          </ac:spMkLst>
        </pc:spChg>
        <pc:spChg chg="add mod">
          <ac:chgData name="seoyeon yoon" userId="2618e7c70a483fc9" providerId="LiveId" clId="{5FE0827C-0B97-49BC-9209-7C3FE256BFF8}" dt="2024-10-28T01:23:12.630" v="1986" actId="207"/>
          <ac:spMkLst>
            <pc:docMk/>
            <pc:sldMk cId="18516101" sldId="260"/>
            <ac:spMk id="44" creationId="{CA15923F-8196-6826-8F76-E401F7E4D33C}"/>
          </ac:spMkLst>
        </pc:spChg>
        <pc:spChg chg="add mod">
          <ac:chgData name="seoyeon yoon" userId="2618e7c70a483fc9" providerId="LiveId" clId="{5FE0827C-0B97-49BC-9209-7C3FE256BFF8}" dt="2024-10-28T04:16:56.637" v="2092" actId="20577"/>
          <ac:spMkLst>
            <pc:docMk/>
            <pc:sldMk cId="18516101" sldId="260"/>
            <ac:spMk id="47" creationId="{D4D9CA7E-7EC3-8F15-08CF-1B8EB7E7AA38}"/>
          </ac:spMkLst>
        </pc:spChg>
        <pc:spChg chg="add mod">
          <ac:chgData name="seoyeon yoon" userId="2618e7c70a483fc9" providerId="LiveId" clId="{5FE0827C-0B97-49BC-9209-7C3FE256BFF8}" dt="2024-10-28T04:17:05.930" v="2108" actId="20577"/>
          <ac:spMkLst>
            <pc:docMk/>
            <pc:sldMk cId="18516101" sldId="260"/>
            <ac:spMk id="48" creationId="{763BD2B9-E3BE-10CA-D93B-3852A2AA20EA}"/>
          </ac:spMkLst>
        </pc:spChg>
        <pc:spChg chg="mod ord topLvl">
          <ac:chgData name="seoyeon yoon" userId="2618e7c70a483fc9" providerId="LiveId" clId="{5FE0827C-0B97-49BC-9209-7C3FE256BFF8}" dt="2024-10-28T01:16:45.301" v="1943" actId="164"/>
          <ac:spMkLst>
            <pc:docMk/>
            <pc:sldMk cId="18516101" sldId="260"/>
            <ac:spMk id="49" creationId="{5EEB4908-88B2-7316-DE60-B768CEA57BB4}"/>
          </ac:spMkLst>
        </pc:spChg>
        <pc:spChg chg="add mod">
          <ac:chgData name="seoyeon yoon" userId="2618e7c70a483fc9" providerId="LiveId" clId="{5FE0827C-0B97-49BC-9209-7C3FE256BFF8}" dt="2024-10-28T04:17:02.053" v="2100" actId="20577"/>
          <ac:spMkLst>
            <pc:docMk/>
            <pc:sldMk cId="18516101" sldId="260"/>
            <ac:spMk id="50" creationId="{9F6F4253-3D02-0ED2-8F4B-D1F9B19A0DE8}"/>
          </ac:spMkLst>
        </pc:spChg>
        <pc:spChg chg="mod topLvl">
          <ac:chgData name="seoyeon yoon" userId="2618e7c70a483fc9" providerId="LiveId" clId="{5FE0827C-0B97-49BC-9209-7C3FE256BFF8}" dt="2024-10-28T01:16:45.301" v="1943" actId="164"/>
          <ac:spMkLst>
            <pc:docMk/>
            <pc:sldMk cId="18516101" sldId="260"/>
            <ac:spMk id="51" creationId="{835E5DBA-7890-694E-0981-5543A4C57AC5}"/>
          </ac:spMkLst>
        </pc:spChg>
        <pc:spChg chg="mod topLvl">
          <ac:chgData name="seoyeon yoon" userId="2618e7c70a483fc9" providerId="LiveId" clId="{5FE0827C-0B97-49BC-9209-7C3FE256BFF8}" dt="2024-10-28T01:16:45.301" v="1943" actId="164"/>
          <ac:spMkLst>
            <pc:docMk/>
            <pc:sldMk cId="18516101" sldId="260"/>
            <ac:spMk id="52" creationId="{8D86746B-5878-86C1-AD44-A6F5C2A6E4D5}"/>
          </ac:spMkLst>
        </pc:spChg>
        <pc:spChg chg="mod ord topLvl">
          <ac:chgData name="seoyeon yoon" userId="2618e7c70a483fc9" providerId="LiveId" clId="{5FE0827C-0B97-49BC-9209-7C3FE256BFF8}" dt="2024-10-28T01:16:45.021" v="1942" actId="164"/>
          <ac:spMkLst>
            <pc:docMk/>
            <pc:sldMk cId="18516101" sldId="260"/>
            <ac:spMk id="55" creationId="{2C03ADEC-0753-11A7-0D73-840E610F1326}"/>
          </ac:spMkLst>
        </pc:spChg>
        <pc:spChg chg="mod topLvl">
          <ac:chgData name="seoyeon yoon" userId="2618e7c70a483fc9" providerId="LiveId" clId="{5FE0827C-0B97-49BC-9209-7C3FE256BFF8}" dt="2024-10-28T01:16:45.021" v="1942" actId="164"/>
          <ac:spMkLst>
            <pc:docMk/>
            <pc:sldMk cId="18516101" sldId="260"/>
            <ac:spMk id="57" creationId="{379F3355-1D17-0D5A-0A79-198D680B7A72}"/>
          </ac:spMkLst>
        </pc:spChg>
        <pc:spChg chg="mod topLvl">
          <ac:chgData name="seoyeon yoon" userId="2618e7c70a483fc9" providerId="LiveId" clId="{5FE0827C-0B97-49BC-9209-7C3FE256BFF8}" dt="2024-10-28T01:16:45.021" v="1942" actId="164"/>
          <ac:spMkLst>
            <pc:docMk/>
            <pc:sldMk cId="18516101" sldId="260"/>
            <ac:spMk id="58" creationId="{0C5CC081-A6AA-0AEC-7F7D-AA75E1DF861E}"/>
          </ac:spMkLst>
        </pc:spChg>
        <pc:spChg chg="mod ord topLvl">
          <ac:chgData name="seoyeon yoon" userId="2618e7c70a483fc9" providerId="LiveId" clId="{5FE0827C-0B97-49BC-9209-7C3FE256BFF8}" dt="2024-10-28T01:28:37.300" v="2025" actId="552"/>
          <ac:spMkLst>
            <pc:docMk/>
            <pc:sldMk cId="18516101" sldId="260"/>
            <ac:spMk id="62" creationId="{E46D36C3-BBAC-F81E-5058-5ADAF8E37EDB}"/>
          </ac:spMkLst>
        </pc:spChg>
        <pc:spChg chg="mod topLvl">
          <ac:chgData name="seoyeon yoon" userId="2618e7c70a483fc9" providerId="LiveId" clId="{5FE0827C-0B97-49BC-9209-7C3FE256BFF8}" dt="2024-10-28T01:28:31.607" v="2024" actId="165"/>
          <ac:spMkLst>
            <pc:docMk/>
            <pc:sldMk cId="18516101" sldId="260"/>
            <ac:spMk id="64" creationId="{77D7BEEA-88D4-12C5-1D2C-C02619C25EDB}"/>
          </ac:spMkLst>
        </pc:spChg>
        <pc:spChg chg="mod topLvl">
          <ac:chgData name="seoyeon yoon" userId="2618e7c70a483fc9" providerId="LiveId" clId="{5FE0827C-0B97-49BC-9209-7C3FE256BFF8}" dt="2024-10-28T01:28:31.607" v="2024" actId="165"/>
          <ac:spMkLst>
            <pc:docMk/>
            <pc:sldMk cId="18516101" sldId="260"/>
            <ac:spMk id="65" creationId="{0E6870EE-1838-2CD3-6E79-3D73B31FD054}"/>
          </ac:spMkLst>
        </pc:spChg>
        <pc:spChg chg="mod ord topLvl">
          <ac:chgData name="seoyeon yoon" userId="2618e7c70a483fc9" providerId="LiveId" clId="{5FE0827C-0B97-49BC-9209-7C3FE256BFF8}" dt="2024-10-27T22:20:33.801" v="1413" actId="12788"/>
          <ac:spMkLst>
            <pc:docMk/>
            <pc:sldMk cId="18516101" sldId="260"/>
            <ac:spMk id="68" creationId="{54F818AF-41B1-6565-5C71-195F0B97F18A}"/>
          </ac:spMkLst>
        </pc:spChg>
        <pc:spChg chg="mod topLvl">
          <ac:chgData name="seoyeon yoon" userId="2618e7c70a483fc9" providerId="LiveId" clId="{5FE0827C-0B97-49BC-9209-7C3FE256BFF8}" dt="2024-10-28T01:09:13.552" v="1830" actId="255"/>
          <ac:spMkLst>
            <pc:docMk/>
            <pc:sldMk cId="18516101" sldId="260"/>
            <ac:spMk id="70" creationId="{90F3F0BA-211D-D8AB-ACCF-55743092DB96}"/>
          </ac:spMkLst>
        </pc:spChg>
        <pc:spChg chg="mod topLvl">
          <ac:chgData name="seoyeon yoon" userId="2618e7c70a483fc9" providerId="LiveId" clId="{5FE0827C-0B97-49BC-9209-7C3FE256BFF8}" dt="2024-10-28T00:51:16.996" v="1580" actId="1076"/>
          <ac:spMkLst>
            <pc:docMk/>
            <pc:sldMk cId="18516101" sldId="260"/>
            <ac:spMk id="71" creationId="{749008E9-EC49-21A7-0915-F186A392C7D6}"/>
          </ac:spMkLst>
        </pc:spChg>
        <pc:spChg chg="add mod">
          <ac:chgData name="seoyeon yoon" userId="2618e7c70a483fc9" providerId="LiveId" clId="{5FE0827C-0B97-49BC-9209-7C3FE256BFF8}" dt="2024-10-28T04:17:09.407" v="2116" actId="20577"/>
          <ac:spMkLst>
            <pc:docMk/>
            <pc:sldMk cId="18516101" sldId="260"/>
            <ac:spMk id="73" creationId="{E57980D8-ADD6-3577-CCFE-F4A7D04E5481}"/>
          </ac:spMkLst>
        </pc:spChg>
        <pc:spChg chg="add mod">
          <ac:chgData name="seoyeon yoon" userId="2618e7c70a483fc9" providerId="LiveId" clId="{5FE0827C-0B97-49BC-9209-7C3FE256BFF8}" dt="2024-10-28T04:16:07.342" v="2080" actId="20577"/>
          <ac:spMkLst>
            <pc:docMk/>
            <pc:sldMk cId="18516101" sldId="260"/>
            <ac:spMk id="74" creationId="{C47FDC13-7314-7F4A-2552-E98DD93B423F}"/>
          </ac:spMkLst>
        </pc:spChg>
        <pc:spChg chg="mod ord topLvl">
          <ac:chgData name="seoyeon yoon" userId="2618e7c70a483fc9" providerId="LiveId" clId="{5FE0827C-0B97-49BC-9209-7C3FE256BFF8}" dt="2024-10-28T01:08:55.467" v="1828" actId="165"/>
          <ac:spMkLst>
            <pc:docMk/>
            <pc:sldMk cId="18516101" sldId="260"/>
            <ac:spMk id="75" creationId="{15D6B879-A699-024F-53CB-36B3B284265F}"/>
          </ac:spMkLst>
        </pc:spChg>
        <pc:spChg chg="mod topLvl">
          <ac:chgData name="seoyeon yoon" userId="2618e7c70a483fc9" providerId="LiveId" clId="{5FE0827C-0B97-49BC-9209-7C3FE256BFF8}" dt="2024-10-28T01:09:31.969" v="1834" actId="20577"/>
          <ac:spMkLst>
            <pc:docMk/>
            <pc:sldMk cId="18516101" sldId="260"/>
            <ac:spMk id="77" creationId="{88F53260-24F4-C929-0666-B4F32AF40A46}"/>
          </ac:spMkLst>
        </pc:spChg>
        <pc:spChg chg="mod topLvl">
          <ac:chgData name="seoyeon yoon" userId="2618e7c70a483fc9" providerId="LiveId" clId="{5FE0827C-0B97-49BC-9209-7C3FE256BFF8}" dt="2024-10-28T01:08:55.467" v="1828" actId="165"/>
          <ac:spMkLst>
            <pc:docMk/>
            <pc:sldMk cId="18516101" sldId="260"/>
            <ac:spMk id="78" creationId="{1B97F8ED-5EE2-AC24-009C-1A1FF8D81309}"/>
          </ac:spMkLst>
        </pc:spChg>
        <pc:spChg chg="mod ord topLvl">
          <ac:chgData name="seoyeon yoon" userId="2618e7c70a483fc9" providerId="LiveId" clId="{5FE0827C-0B97-49BC-9209-7C3FE256BFF8}" dt="2024-10-27T22:21:42.931" v="1423" actId="12788"/>
          <ac:spMkLst>
            <pc:docMk/>
            <pc:sldMk cId="18516101" sldId="260"/>
            <ac:spMk id="82" creationId="{505BF0DE-4C4C-530B-DBC1-188DA42BA7EE}"/>
          </ac:spMkLst>
        </pc:spChg>
        <pc:spChg chg="mod topLvl">
          <ac:chgData name="seoyeon yoon" userId="2618e7c70a483fc9" providerId="LiveId" clId="{5FE0827C-0B97-49BC-9209-7C3FE256BFF8}" dt="2024-10-27T22:19:44.338" v="1407" actId="20577"/>
          <ac:spMkLst>
            <pc:docMk/>
            <pc:sldMk cId="18516101" sldId="260"/>
            <ac:spMk id="84" creationId="{5419EAB4-2342-614C-3A62-D037E5E2E7C1}"/>
          </ac:spMkLst>
        </pc:spChg>
        <pc:spChg chg="mod topLvl">
          <ac:chgData name="seoyeon yoon" userId="2618e7c70a483fc9" providerId="LiveId" clId="{5FE0827C-0B97-49BC-9209-7C3FE256BFF8}" dt="2024-10-28T01:09:13.552" v="1830" actId="255"/>
          <ac:spMkLst>
            <pc:docMk/>
            <pc:sldMk cId="18516101" sldId="260"/>
            <ac:spMk id="85" creationId="{263977D9-261A-BE02-E0B3-22B298D94F1B}"/>
          </ac:spMkLst>
        </pc:spChg>
        <pc:grpChg chg="add del mod">
          <ac:chgData name="seoyeon yoon" userId="2618e7c70a483fc9" providerId="LiveId" clId="{5FE0827C-0B97-49BC-9209-7C3FE256BFF8}" dt="2024-10-28T01:08:55.467" v="1828" actId="165"/>
          <ac:grpSpMkLst>
            <pc:docMk/>
            <pc:sldMk cId="18516101" sldId="260"/>
            <ac:grpSpMk id="16" creationId="{8B3C092E-37BD-576A-8090-78DF4138D85B}"/>
          </ac:grpSpMkLst>
        </pc:grpChg>
        <pc:grpChg chg="add mod">
          <ac:chgData name="seoyeon yoon" userId="2618e7c70a483fc9" providerId="LiveId" clId="{5FE0827C-0B97-49BC-9209-7C3FE256BFF8}" dt="2024-10-27T22:00:06.797" v="642" actId="164"/>
          <ac:grpSpMkLst>
            <pc:docMk/>
            <pc:sldMk cId="18516101" sldId="260"/>
            <ac:grpSpMk id="46" creationId="{08354586-4089-A44B-1E6B-216877D13401}"/>
          </ac:grpSpMkLst>
        </pc:grpChg>
        <pc:grpChg chg="add mod">
          <ac:chgData name="seoyeon yoon" userId="2618e7c70a483fc9" providerId="LiveId" clId="{5FE0827C-0B97-49BC-9209-7C3FE256BFF8}" dt="2024-10-27T22:00:09.218" v="643" actId="164"/>
          <ac:grpSpMkLst>
            <pc:docMk/>
            <pc:sldMk cId="18516101" sldId="260"/>
            <ac:grpSpMk id="47" creationId="{41A206C3-9CFE-5B60-81A7-425315E34CF9}"/>
          </ac:grpSpMkLst>
        </pc:grpChg>
        <pc:grpChg chg="add del mod ord">
          <ac:chgData name="seoyeon yoon" userId="2618e7c70a483fc9" providerId="LiveId" clId="{5FE0827C-0B97-49BC-9209-7C3FE256BFF8}" dt="2024-10-27T22:01:50.594" v="708" actId="165"/>
          <ac:grpSpMkLst>
            <pc:docMk/>
            <pc:sldMk cId="18516101" sldId="260"/>
            <ac:grpSpMk id="48" creationId="{046D161F-6086-6533-54AC-ECC2EAE3CAFA}"/>
          </ac:grpSpMkLst>
        </pc:grpChg>
        <pc:grpChg chg="add del mod ord">
          <ac:chgData name="seoyeon yoon" userId="2618e7c70a483fc9" providerId="LiveId" clId="{5FE0827C-0B97-49BC-9209-7C3FE256BFF8}" dt="2024-10-27T22:05:28.871" v="737" actId="165"/>
          <ac:grpSpMkLst>
            <pc:docMk/>
            <pc:sldMk cId="18516101" sldId="260"/>
            <ac:grpSpMk id="54" creationId="{6C25E546-EB10-6940-B54A-87779C86E91A}"/>
          </ac:grpSpMkLst>
        </pc:grpChg>
        <pc:grpChg chg="add del mod">
          <ac:chgData name="seoyeon yoon" userId="2618e7c70a483fc9" providerId="LiveId" clId="{5FE0827C-0B97-49BC-9209-7C3FE256BFF8}" dt="2024-10-28T01:28:31.607" v="2024" actId="165"/>
          <ac:grpSpMkLst>
            <pc:docMk/>
            <pc:sldMk cId="18516101" sldId="260"/>
            <ac:grpSpMk id="54" creationId="{7FA52A4E-B1A7-F0F6-5D6E-70185155B3B1}"/>
          </ac:grpSpMkLst>
        </pc:grpChg>
        <pc:grpChg chg="add mod">
          <ac:chgData name="seoyeon yoon" userId="2618e7c70a483fc9" providerId="LiveId" clId="{5FE0827C-0B97-49BC-9209-7C3FE256BFF8}" dt="2024-10-28T01:16:45.301" v="1943" actId="164"/>
          <ac:grpSpMkLst>
            <pc:docMk/>
            <pc:sldMk cId="18516101" sldId="260"/>
            <ac:grpSpMk id="56" creationId="{0321FA5C-AAC5-D848-CF8E-53238FD7A8F9}"/>
          </ac:grpSpMkLst>
        </pc:grpChg>
        <pc:grpChg chg="add mod">
          <ac:chgData name="seoyeon yoon" userId="2618e7c70a483fc9" providerId="LiveId" clId="{5FE0827C-0B97-49BC-9209-7C3FE256BFF8}" dt="2024-10-28T01:16:45.021" v="1942" actId="164"/>
          <ac:grpSpMkLst>
            <pc:docMk/>
            <pc:sldMk cId="18516101" sldId="260"/>
            <ac:grpSpMk id="60" creationId="{8772B001-E99F-6183-A86E-F3B7B23BC991}"/>
          </ac:grpSpMkLst>
        </pc:grpChg>
        <pc:grpChg chg="add del mod">
          <ac:chgData name="seoyeon yoon" userId="2618e7c70a483fc9" providerId="LiveId" clId="{5FE0827C-0B97-49BC-9209-7C3FE256BFF8}" dt="2024-10-27T22:06:11.777" v="747" actId="165"/>
          <ac:grpSpMkLst>
            <pc:docMk/>
            <pc:sldMk cId="18516101" sldId="260"/>
            <ac:grpSpMk id="60" creationId="{F5A51293-C0ED-1253-EFFB-D42A05A017EB}"/>
          </ac:grpSpMkLst>
        </pc:grpChg>
        <pc:grpChg chg="add del mod ord">
          <ac:chgData name="seoyeon yoon" userId="2618e7c70a483fc9" providerId="LiveId" clId="{5FE0827C-0B97-49BC-9209-7C3FE256BFF8}" dt="2024-10-27T22:10:19.471" v="854" actId="165"/>
          <ac:grpSpMkLst>
            <pc:docMk/>
            <pc:sldMk cId="18516101" sldId="260"/>
            <ac:grpSpMk id="61" creationId="{16781A7C-A120-57A4-C0F2-8DF613DB3C8C}"/>
          </ac:grpSpMkLst>
        </pc:grpChg>
        <pc:grpChg chg="add mod">
          <ac:chgData name="seoyeon yoon" userId="2618e7c70a483fc9" providerId="LiveId" clId="{5FE0827C-0B97-49BC-9209-7C3FE256BFF8}" dt="2024-10-28T01:16:44.717" v="1941" actId="164"/>
          <ac:grpSpMkLst>
            <pc:docMk/>
            <pc:sldMk cId="18516101" sldId="260"/>
            <ac:grpSpMk id="61" creationId="{609D327C-3F4B-B7DE-FDE4-4DCD79F3846A}"/>
          </ac:grpSpMkLst>
        </pc:grpChg>
        <pc:grpChg chg="add mod">
          <ac:chgData name="seoyeon yoon" userId="2618e7c70a483fc9" providerId="LiveId" clId="{5FE0827C-0B97-49BC-9209-7C3FE256BFF8}" dt="2024-10-28T01:16:44.348" v="1940" actId="164"/>
          <ac:grpSpMkLst>
            <pc:docMk/>
            <pc:sldMk cId="18516101" sldId="260"/>
            <ac:grpSpMk id="63" creationId="{A81854E5-5E93-25A7-6089-67CDFEB7E03D}"/>
          </ac:grpSpMkLst>
        </pc:grpChg>
        <pc:grpChg chg="add del mod ord">
          <ac:chgData name="seoyeon yoon" userId="2618e7c70a483fc9" providerId="LiveId" clId="{5FE0827C-0B97-49BC-9209-7C3FE256BFF8}" dt="2024-10-27T22:12:41.595" v="935" actId="165"/>
          <ac:grpSpMkLst>
            <pc:docMk/>
            <pc:sldMk cId="18516101" sldId="260"/>
            <ac:grpSpMk id="67" creationId="{6F69CB00-2491-794F-47A6-FADEC624A9B9}"/>
          </ac:grpSpMkLst>
        </pc:grpChg>
        <pc:grpChg chg="add del mod">
          <ac:chgData name="seoyeon yoon" userId="2618e7c70a483fc9" providerId="LiveId" clId="{5FE0827C-0B97-49BC-9209-7C3FE256BFF8}" dt="2024-10-27T22:20:14.518" v="1409" actId="165"/>
          <ac:grpSpMkLst>
            <pc:docMk/>
            <pc:sldMk cId="18516101" sldId="260"/>
            <ac:grpSpMk id="73" creationId="{0D618541-5C72-222A-F66C-E2B6D2F64490}"/>
          </ac:grpSpMkLst>
        </pc:grpChg>
        <pc:grpChg chg="add del mod">
          <ac:chgData name="seoyeon yoon" userId="2618e7c70a483fc9" providerId="LiveId" clId="{5FE0827C-0B97-49BC-9209-7C3FE256BFF8}" dt="2024-10-27T22:15:40.816" v="1088" actId="165"/>
          <ac:grpSpMkLst>
            <pc:docMk/>
            <pc:sldMk cId="18516101" sldId="260"/>
            <ac:grpSpMk id="74" creationId="{3C48DB96-30D2-E469-D6D4-FB774B30186A}"/>
          </ac:grpSpMkLst>
        </pc:grpChg>
        <pc:grpChg chg="add mod">
          <ac:chgData name="seoyeon yoon" userId="2618e7c70a483fc9" providerId="LiveId" clId="{5FE0827C-0B97-49BC-9209-7C3FE256BFF8}" dt="2024-10-27T22:21:54.991" v="1426" actId="12788"/>
          <ac:grpSpMkLst>
            <pc:docMk/>
            <pc:sldMk cId="18516101" sldId="260"/>
            <ac:grpSpMk id="80" creationId="{CB60B7EA-38FD-45DA-53E8-D475E79B2934}"/>
          </ac:grpSpMkLst>
        </pc:grpChg>
        <pc:grpChg chg="add del mod ord">
          <ac:chgData name="seoyeon yoon" userId="2618e7c70a483fc9" providerId="LiveId" clId="{5FE0827C-0B97-49BC-9209-7C3FE256BFF8}" dt="2024-10-27T22:18:02.291" v="1246" actId="165"/>
          <ac:grpSpMkLst>
            <pc:docMk/>
            <pc:sldMk cId="18516101" sldId="260"/>
            <ac:grpSpMk id="81" creationId="{6F5F4795-884F-DC88-DEF1-61FDB5DDFD5A}"/>
          </ac:grpSpMkLst>
        </pc:grpChg>
        <pc:picChg chg="ord">
          <ac:chgData name="seoyeon yoon" userId="2618e7c70a483fc9" providerId="LiveId" clId="{5FE0827C-0B97-49BC-9209-7C3FE256BFF8}" dt="2024-10-27T22:19:02.237" v="1318" actId="167"/>
          <ac:picMkLst>
            <pc:docMk/>
            <pc:sldMk cId="18516101" sldId="260"/>
            <ac:picMk id="5" creationId="{93F1F3AA-A302-EB32-F84B-B2F05DCB30FE}"/>
          </ac:picMkLst>
        </pc:picChg>
        <pc:picChg chg="mod">
          <ac:chgData name="seoyeon yoon" userId="2618e7c70a483fc9" providerId="LiveId" clId="{5FE0827C-0B97-49BC-9209-7C3FE256BFF8}" dt="2024-10-27T21:53:40.744" v="538" actId="14100"/>
          <ac:picMkLst>
            <pc:docMk/>
            <pc:sldMk cId="18516101" sldId="260"/>
            <ac:picMk id="24" creationId="{7B0BB44F-CAC4-6EB3-1BA6-0CCCCF4B5A38}"/>
          </ac:picMkLst>
        </pc:picChg>
        <pc:picChg chg="mod">
          <ac:chgData name="seoyeon yoon" userId="2618e7c70a483fc9" providerId="LiveId" clId="{5FE0827C-0B97-49BC-9209-7C3FE256BFF8}" dt="2024-10-28T01:16:44.717" v="1941" actId="164"/>
          <ac:picMkLst>
            <pc:docMk/>
            <pc:sldMk cId="18516101" sldId="260"/>
            <ac:picMk id="26" creationId="{C0DD904A-C267-AA7E-3C90-1D2AF803BE31}"/>
          </ac:picMkLst>
        </pc:picChg>
        <pc:picChg chg="mod ord">
          <ac:chgData name="seoyeon yoon" userId="2618e7c70a483fc9" providerId="LiveId" clId="{5FE0827C-0B97-49BC-9209-7C3FE256BFF8}" dt="2024-10-28T01:16:45.301" v="1943" actId="164"/>
          <ac:picMkLst>
            <pc:docMk/>
            <pc:sldMk cId="18516101" sldId="260"/>
            <ac:picMk id="27" creationId="{09E6F5D4-12FE-DA66-F155-B1B095137FE6}"/>
          </ac:picMkLst>
        </pc:picChg>
        <pc:picChg chg="mod ord topLvl">
          <ac:chgData name="seoyeon yoon" userId="2618e7c70a483fc9" providerId="LiveId" clId="{5FE0827C-0B97-49BC-9209-7C3FE256BFF8}" dt="2024-10-28T01:16:45.021" v="1942" actId="164"/>
          <ac:picMkLst>
            <pc:docMk/>
            <pc:sldMk cId="18516101" sldId="260"/>
            <ac:picMk id="28" creationId="{46F0876C-A273-D4ED-5AE7-E46E6D8F0F4B}"/>
          </ac:picMkLst>
        </pc:picChg>
        <pc:picChg chg="mod ord">
          <ac:chgData name="seoyeon yoon" userId="2618e7c70a483fc9" providerId="LiveId" clId="{5FE0827C-0B97-49BC-9209-7C3FE256BFF8}" dt="2024-10-27T22:18:29.985" v="1251" actId="167"/>
          <ac:picMkLst>
            <pc:docMk/>
            <pc:sldMk cId="18516101" sldId="260"/>
            <ac:picMk id="29" creationId="{50F27473-A768-762E-E743-27E8DFD28B91}"/>
          </ac:picMkLst>
        </pc:picChg>
        <pc:picChg chg="mod ord">
          <ac:chgData name="seoyeon yoon" userId="2618e7c70a483fc9" providerId="LiveId" clId="{5FE0827C-0B97-49BC-9209-7C3FE256BFF8}" dt="2024-10-27T22:13:26.697" v="941" actId="167"/>
          <ac:picMkLst>
            <pc:docMk/>
            <pc:sldMk cId="18516101" sldId="260"/>
            <ac:picMk id="30" creationId="{ED760454-33CC-79DC-5874-64F9A1454978}"/>
          </ac:picMkLst>
        </pc:picChg>
        <pc:picChg chg="mod topLvl">
          <ac:chgData name="seoyeon yoon" userId="2618e7c70a483fc9" providerId="LiveId" clId="{5FE0827C-0B97-49BC-9209-7C3FE256BFF8}" dt="2024-10-28T01:08:55.467" v="1828" actId="165"/>
          <ac:picMkLst>
            <pc:docMk/>
            <pc:sldMk cId="18516101" sldId="260"/>
            <ac:picMk id="31" creationId="{D8C1F1BF-00D7-D634-08DA-1B38C34BB75E}"/>
          </ac:picMkLst>
        </pc:picChg>
        <pc:picChg chg="mod ord topLvl">
          <ac:chgData name="seoyeon yoon" userId="2618e7c70a483fc9" providerId="LiveId" clId="{5FE0827C-0B97-49BC-9209-7C3FE256BFF8}" dt="2024-10-28T01:28:31.607" v="2024" actId="165"/>
          <ac:picMkLst>
            <pc:docMk/>
            <pc:sldMk cId="18516101" sldId="260"/>
            <ac:picMk id="32" creationId="{6931CF43-F768-A057-96DD-BA734996734E}"/>
          </ac:picMkLst>
        </pc:picChg>
        <pc:picChg chg="mod">
          <ac:chgData name="seoyeon yoon" userId="2618e7c70a483fc9" providerId="LiveId" clId="{5FE0827C-0B97-49BC-9209-7C3FE256BFF8}" dt="2024-10-28T01:27:54.829" v="2017" actId="1037"/>
          <ac:picMkLst>
            <pc:docMk/>
            <pc:sldMk cId="18516101" sldId="260"/>
            <ac:picMk id="33" creationId="{29587B51-5887-DDE1-ACC0-E9D50CE81DB4}"/>
          </ac:picMkLst>
        </pc:picChg>
        <pc:picChg chg="add del mod">
          <ac:chgData name="seoyeon yoon" userId="2618e7c70a483fc9" providerId="LiveId" clId="{5FE0827C-0B97-49BC-9209-7C3FE256BFF8}" dt="2024-10-28T01:00:37.423" v="1758" actId="21"/>
          <ac:picMkLst>
            <pc:docMk/>
            <pc:sldMk cId="18516101" sldId="260"/>
            <ac:picMk id="46" creationId="{4C324198-2547-7830-EB0A-8C6A2F15232C}"/>
          </ac:picMkLst>
        </pc:picChg>
        <pc:picChg chg="del mod topLvl">
          <ac:chgData name="seoyeon yoon" userId="2618e7c70a483fc9" providerId="LiveId" clId="{5FE0827C-0B97-49BC-9209-7C3FE256BFF8}" dt="2024-10-27T22:02:23.037" v="714" actId="478"/>
          <ac:picMkLst>
            <pc:docMk/>
            <pc:sldMk cId="18516101" sldId="260"/>
            <ac:picMk id="50" creationId="{8F7E7853-697E-EB94-A3CE-C6771676A39A}"/>
          </ac:picMkLst>
        </pc:picChg>
        <pc:picChg chg="del mod topLvl">
          <ac:chgData name="seoyeon yoon" userId="2618e7c70a483fc9" providerId="LiveId" clId="{5FE0827C-0B97-49BC-9209-7C3FE256BFF8}" dt="2024-10-27T22:05:57.717" v="744" actId="478"/>
          <ac:picMkLst>
            <pc:docMk/>
            <pc:sldMk cId="18516101" sldId="260"/>
            <ac:picMk id="56" creationId="{0D9610E1-CA45-43D4-D24E-0E6973738180}"/>
          </ac:picMkLst>
        </pc:picChg>
        <pc:picChg chg="del mod topLvl">
          <ac:chgData name="seoyeon yoon" userId="2618e7c70a483fc9" providerId="LiveId" clId="{5FE0827C-0B97-49BC-9209-7C3FE256BFF8}" dt="2024-10-27T22:11:01.976" v="861" actId="478"/>
          <ac:picMkLst>
            <pc:docMk/>
            <pc:sldMk cId="18516101" sldId="260"/>
            <ac:picMk id="63" creationId="{9E2FD1A0-CEF0-7DA6-6067-68AB34A99068}"/>
          </ac:picMkLst>
        </pc:picChg>
        <pc:picChg chg="del mod topLvl">
          <ac:chgData name="seoyeon yoon" userId="2618e7c70a483fc9" providerId="LiveId" clId="{5FE0827C-0B97-49BC-9209-7C3FE256BFF8}" dt="2024-10-27T22:13:29.712" v="942" actId="478"/>
          <ac:picMkLst>
            <pc:docMk/>
            <pc:sldMk cId="18516101" sldId="260"/>
            <ac:picMk id="69" creationId="{A1B65642-3102-713D-1269-8CC930FCD5F9}"/>
          </ac:picMkLst>
        </pc:picChg>
        <pc:picChg chg="add del">
          <ac:chgData name="seoyeon yoon" userId="2618e7c70a483fc9" providerId="LiveId" clId="{5FE0827C-0B97-49BC-9209-7C3FE256BFF8}" dt="2024-10-28T01:19:02.594" v="1953" actId="22"/>
          <ac:picMkLst>
            <pc:docMk/>
            <pc:sldMk cId="18516101" sldId="260"/>
            <ac:picMk id="69" creationId="{D41EDED7-9018-0437-3862-E23C1F2D3695}"/>
          </ac:picMkLst>
        </pc:picChg>
        <pc:picChg chg="del mod topLvl">
          <ac:chgData name="seoyeon yoon" userId="2618e7c70a483fc9" providerId="LiveId" clId="{5FE0827C-0B97-49BC-9209-7C3FE256BFF8}" dt="2024-10-27T22:16:13.982" v="1095" actId="478"/>
          <ac:picMkLst>
            <pc:docMk/>
            <pc:sldMk cId="18516101" sldId="260"/>
            <ac:picMk id="76" creationId="{85BAC36F-405C-B026-C1DF-D352D6EA00B3}"/>
          </ac:picMkLst>
        </pc:picChg>
        <pc:picChg chg="del mod topLvl">
          <ac:chgData name="seoyeon yoon" userId="2618e7c70a483fc9" providerId="LiveId" clId="{5FE0827C-0B97-49BC-9209-7C3FE256BFF8}" dt="2024-10-27T22:18:31.723" v="1252" actId="478"/>
          <ac:picMkLst>
            <pc:docMk/>
            <pc:sldMk cId="18516101" sldId="260"/>
            <ac:picMk id="83" creationId="{32F94809-9B05-7B43-AEDF-CF162FB1E2C8}"/>
          </ac:picMkLst>
        </pc:picChg>
        <pc:cxnChg chg="add mod">
          <ac:chgData name="seoyeon yoon" userId="2618e7c70a483fc9" providerId="LiveId" clId="{5FE0827C-0B97-49BC-9209-7C3FE256BFF8}" dt="2024-10-28T01:16:44.348" v="1940" actId="164"/>
          <ac:cxnSpMkLst>
            <pc:docMk/>
            <pc:sldMk cId="18516101" sldId="260"/>
            <ac:cxnSpMk id="39" creationId="{B96EC562-A380-B487-C998-354E56AB8D0D}"/>
          </ac:cxnSpMkLst>
        </pc:cxnChg>
        <pc:cxnChg chg="mod topLvl">
          <ac:chgData name="seoyeon yoon" userId="2618e7c70a483fc9" providerId="LiveId" clId="{5FE0827C-0B97-49BC-9209-7C3FE256BFF8}" dt="2024-10-28T01:16:45.301" v="1943" actId="164"/>
          <ac:cxnSpMkLst>
            <pc:docMk/>
            <pc:sldMk cId="18516101" sldId="260"/>
            <ac:cxnSpMk id="53" creationId="{E9164362-6831-3749-E8FF-54C0AB52497B}"/>
          </ac:cxnSpMkLst>
        </pc:cxnChg>
        <pc:cxnChg chg="mod topLvl">
          <ac:chgData name="seoyeon yoon" userId="2618e7c70a483fc9" providerId="LiveId" clId="{5FE0827C-0B97-49BC-9209-7C3FE256BFF8}" dt="2024-10-28T01:16:45.021" v="1942" actId="164"/>
          <ac:cxnSpMkLst>
            <pc:docMk/>
            <pc:sldMk cId="18516101" sldId="260"/>
            <ac:cxnSpMk id="59" creationId="{63AA16AE-7514-4442-1290-447B1B3217A7}"/>
          </ac:cxnSpMkLst>
        </pc:cxnChg>
        <pc:cxnChg chg="mod topLvl">
          <ac:chgData name="seoyeon yoon" userId="2618e7c70a483fc9" providerId="LiveId" clId="{5FE0827C-0B97-49BC-9209-7C3FE256BFF8}" dt="2024-10-28T01:28:31.607" v="2024" actId="165"/>
          <ac:cxnSpMkLst>
            <pc:docMk/>
            <pc:sldMk cId="18516101" sldId="260"/>
            <ac:cxnSpMk id="66" creationId="{32486814-41B8-CE48-B518-EAC05B104259}"/>
          </ac:cxnSpMkLst>
        </pc:cxnChg>
        <pc:cxnChg chg="mod topLvl">
          <ac:chgData name="seoyeon yoon" userId="2618e7c70a483fc9" providerId="LiveId" clId="{5FE0827C-0B97-49BC-9209-7C3FE256BFF8}" dt="2024-10-27T22:20:33.801" v="1413" actId="12788"/>
          <ac:cxnSpMkLst>
            <pc:docMk/>
            <pc:sldMk cId="18516101" sldId="260"/>
            <ac:cxnSpMk id="72" creationId="{69EC8AEA-8B17-1868-5302-FEF54EE540DD}"/>
          </ac:cxnSpMkLst>
        </pc:cxnChg>
        <pc:cxnChg chg="mod topLvl">
          <ac:chgData name="seoyeon yoon" userId="2618e7c70a483fc9" providerId="LiveId" clId="{5FE0827C-0B97-49BC-9209-7C3FE256BFF8}" dt="2024-10-28T01:08:55.467" v="1828" actId="165"/>
          <ac:cxnSpMkLst>
            <pc:docMk/>
            <pc:sldMk cId="18516101" sldId="260"/>
            <ac:cxnSpMk id="79" creationId="{CD9ADB13-7ED6-32AE-3426-0ED945A96B1C}"/>
          </ac:cxnSpMkLst>
        </pc:cxnChg>
        <pc:cxnChg chg="add mod">
          <ac:chgData name="seoyeon yoon" userId="2618e7c70a483fc9" providerId="LiveId" clId="{5FE0827C-0B97-49BC-9209-7C3FE256BFF8}" dt="2024-10-27T22:21:08.255" v="1419" actId="12788"/>
          <ac:cxnSpMkLst>
            <pc:docMk/>
            <pc:sldMk cId="18516101" sldId="260"/>
            <ac:cxnSpMk id="86" creationId="{DCF7AEE6-B5A3-C1FA-1077-542DBA3EA757}"/>
          </ac:cxnSpMkLst>
        </pc:cxnChg>
        <pc:cxnChg chg="add mod">
          <ac:chgData name="seoyeon yoon" userId="2618e7c70a483fc9" providerId="LiveId" clId="{5FE0827C-0B97-49BC-9209-7C3FE256BFF8}" dt="2024-10-27T22:21:42.931" v="1423" actId="12788"/>
          <ac:cxnSpMkLst>
            <pc:docMk/>
            <pc:sldMk cId="18516101" sldId="260"/>
            <ac:cxnSpMk id="87" creationId="{CC626ABE-7807-8AE7-0167-4CB9CD3B6E15}"/>
          </ac:cxnSpMkLst>
        </pc:cxnChg>
        <pc:cxnChg chg="add mod">
          <ac:chgData name="seoyeon yoon" userId="2618e7c70a483fc9" providerId="LiveId" clId="{5FE0827C-0B97-49BC-9209-7C3FE256BFF8}" dt="2024-10-28T01:16:44.717" v="1941" actId="164"/>
          <ac:cxnSpMkLst>
            <pc:docMk/>
            <pc:sldMk cId="18516101" sldId="260"/>
            <ac:cxnSpMk id="88" creationId="{BF313608-2A7D-CA0A-655D-D1E7BFFFE412}"/>
          </ac:cxnSpMkLst>
        </pc:cxnChg>
      </pc:sldChg>
      <pc:sldChg chg="modSp add del mod ord">
        <pc:chgData name="seoyeon yoon" userId="2618e7c70a483fc9" providerId="LiveId" clId="{5FE0827C-0B97-49BC-9209-7C3FE256BFF8}" dt="2024-10-27T16:33:42.491" v="293" actId="47"/>
        <pc:sldMkLst>
          <pc:docMk/>
          <pc:sldMk cId="696987138" sldId="260"/>
        </pc:sldMkLst>
        <pc:spChg chg="mod">
          <ac:chgData name="seoyeon yoon" userId="2618e7c70a483fc9" providerId="LiveId" clId="{5FE0827C-0B97-49BC-9209-7C3FE256BFF8}" dt="2024-10-27T16:30:48.646" v="282" actId="207"/>
          <ac:spMkLst>
            <pc:docMk/>
            <pc:sldMk cId="696987138" sldId="260"/>
            <ac:spMk id="15" creationId="{4A314144-2105-E48B-37E0-8EB4720E5055}"/>
          </ac:spMkLst>
        </pc:spChg>
        <pc:spChg chg="mod">
          <ac:chgData name="seoyeon yoon" userId="2618e7c70a483fc9" providerId="LiveId" clId="{5FE0827C-0B97-49BC-9209-7C3FE256BFF8}" dt="2024-10-27T16:30:18.466" v="277" actId="207"/>
          <ac:spMkLst>
            <pc:docMk/>
            <pc:sldMk cId="696987138" sldId="260"/>
            <ac:spMk id="16" creationId="{1F66C94E-B044-06B1-C8A3-9A42F3D35A03}"/>
          </ac:spMkLst>
        </pc:spChg>
        <pc:spChg chg="mod">
          <ac:chgData name="seoyeon yoon" userId="2618e7c70a483fc9" providerId="LiveId" clId="{5FE0827C-0B97-49BC-9209-7C3FE256BFF8}" dt="2024-10-27T16:30:30.412" v="280" actId="207"/>
          <ac:spMkLst>
            <pc:docMk/>
            <pc:sldMk cId="696987138" sldId="260"/>
            <ac:spMk id="17" creationId="{370D2537-5DF7-F29A-FF27-8355E4CBCB64}"/>
          </ac:spMkLst>
        </pc:spChg>
        <pc:spChg chg="mod">
          <ac:chgData name="seoyeon yoon" userId="2618e7c70a483fc9" providerId="LiveId" clId="{5FE0827C-0B97-49BC-9209-7C3FE256BFF8}" dt="2024-10-27T16:31:50.411" v="286" actId="207"/>
          <ac:spMkLst>
            <pc:docMk/>
            <pc:sldMk cId="696987138" sldId="260"/>
            <ac:spMk id="18" creationId="{8C544A85-0BF4-A07C-0462-2165B2AF4775}"/>
          </ac:spMkLst>
        </pc:spChg>
        <pc:spChg chg="mod">
          <ac:chgData name="seoyeon yoon" userId="2618e7c70a483fc9" providerId="LiveId" clId="{5FE0827C-0B97-49BC-9209-7C3FE256BFF8}" dt="2024-10-27T16:30:55.002" v="283" actId="207"/>
          <ac:spMkLst>
            <pc:docMk/>
            <pc:sldMk cId="696987138" sldId="260"/>
            <ac:spMk id="19" creationId="{78C944D1-742B-338D-689D-4670D7711726}"/>
          </ac:spMkLst>
        </pc:spChg>
        <pc:spChg chg="mod">
          <ac:chgData name="seoyeon yoon" userId="2618e7c70a483fc9" providerId="LiveId" clId="{5FE0827C-0B97-49BC-9209-7C3FE256BFF8}" dt="2024-10-27T16:31:00.383" v="284" actId="207"/>
          <ac:spMkLst>
            <pc:docMk/>
            <pc:sldMk cId="696987138" sldId="260"/>
            <ac:spMk id="20" creationId="{6EFCCF4E-2DA8-7D5D-9A07-589FCC451941}"/>
          </ac:spMkLst>
        </pc:spChg>
        <pc:spChg chg="mod">
          <ac:chgData name="seoyeon yoon" userId="2618e7c70a483fc9" providerId="LiveId" clId="{5FE0827C-0B97-49BC-9209-7C3FE256BFF8}" dt="2024-10-27T16:30:26.326" v="279" actId="207"/>
          <ac:spMkLst>
            <pc:docMk/>
            <pc:sldMk cId="696987138" sldId="260"/>
            <ac:spMk id="21" creationId="{262CEB0F-43E5-AB13-B588-BEB2CB084A21}"/>
          </ac:spMkLst>
        </pc:spChg>
        <pc:spChg chg="mod">
          <ac:chgData name="seoyeon yoon" userId="2618e7c70a483fc9" providerId="LiveId" clId="{5FE0827C-0B97-49BC-9209-7C3FE256BFF8}" dt="2024-10-27T16:30:16.208" v="276" actId="207"/>
          <ac:spMkLst>
            <pc:docMk/>
            <pc:sldMk cId="696987138" sldId="260"/>
            <ac:spMk id="22" creationId="{D22F7DF8-5D4E-5A91-3C3E-8BDCE96DE5C0}"/>
          </ac:spMkLst>
        </pc:spChg>
        <pc:spChg chg="mod">
          <ac:chgData name="seoyeon yoon" userId="2618e7c70a483fc9" providerId="LiveId" clId="{5FE0827C-0B97-49BC-9209-7C3FE256BFF8}" dt="2024-10-27T16:31:33.874" v="285" actId="207"/>
          <ac:spMkLst>
            <pc:docMk/>
            <pc:sldMk cId="696987138" sldId="260"/>
            <ac:spMk id="23" creationId="{325AFC0C-6C6E-B8E0-A4D2-972E85A557FC}"/>
          </ac:spMkLst>
        </pc:spChg>
      </pc:sldChg>
      <pc:sldChg chg="addSp modSp new del mod">
        <pc:chgData name="seoyeon yoon" userId="2618e7c70a483fc9" providerId="LiveId" clId="{5FE0827C-0B97-49BC-9209-7C3FE256BFF8}" dt="2024-10-27T16:28:59.476" v="267" actId="47"/>
        <pc:sldMkLst>
          <pc:docMk/>
          <pc:sldMk cId="3111084909" sldId="260"/>
        </pc:sldMkLst>
        <pc:spChg chg="add mod">
          <ac:chgData name="seoyeon yoon" userId="2618e7c70a483fc9" providerId="LiveId" clId="{5FE0827C-0B97-49BC-9209-7C3FE256BFF8}" dt="2024-10-27T16:23:51.403" v="237" actId="164"/>
          <ac:spMkLst>
            <pc:docMk/>
            <pc:sldMk cId="3111084909" sldId="260"/>
            <ac:spMk id="2" creationId="{AAEA1269-2EB2-D87C-791E-C5D7070D38E4}"/>
          </ac:spMkLst>
        </pc:spChg>
        <pc:spChg chg="add mod">
          <ac:chgData name="seoyeon yoon" userId="2618e7c70a483fc9" providerId="LiveId" clId="{5FE0827C-0B97-49BC-9209-7C3FE256BFF8}" dt="2024-10-27T16:23:51.403" v="237" actId="164"/>
          <ac:spMkLst>
            <pc:docMk/>
            <pc:sldMk cId="3111084909" sldId="260"/>
            <ac:spMk id="4" creationId="{9D680A70-C78E-358F-40A8-C3A09837408F}"/>
          </ac:spMkLst>
        </pc:spChg>
        <pc:spChg chg="add mod">
          <ac:chgData name="seoyeon yoon" userId="2618e7c70a483fc9" providerId="LiveId" clId="{5FE0827C-0B97-49BC-9209-7C3FE256BFF8}" dt="2024-10-27T16:23:51.403" v="237" actId="164"/>
          <ac:spMkLst>
            <pc:docMk/>
            <pc:sldMk cId="3111084909" sldId="260"/>
            <ac:spMk id="5" creationId="{7C9D847B-45C4-CDD3-6295-E1BD087D8F86}"/>
          </ac:spMkLst>
        </pc:spChg>
        <pc:grpChg chg="add mod">
          <ac:chgData name="seoyeon yoon" userId="2618e7c70a483fc9" providerId="LiveId" clId="{5FE0827C-0B97-49BC-9209-7C3FE256BFF8}" dt="2024-10-27T16:23:51.403" v="237" actId="164"/>
          <ac:grpSpMkLst>
            <pc:docMk/>
            <pc:sldMk cId="3111084909" sldId="260"/>
            <ac:grpSpMk id="6" creationId="{984F399A-83E3-0E6D-43A0-3FB0207447B3}"/>
          </ac:grpSpMkLst>
        </pc:grpChg>
        <pc:picChg chg="add mod">
          <ac:chgData name="seoyeon yoon" userId="2618e7c70a483fc9" providerId="LiveId" clId="{5FE0827C-0B97-49BC-9209-7C3FE256BFF8}" dt="2024-10-27T16:23:51.403" v="237" actId="164"/>
          <ac:picMkLst>
            <pc:docMk/>
            <pc:sldMk cId="3111084909" sldId="260"/>
            <ac:picMk id="3" creationId="{F0D2659C-6548-705D-D0A4-CC6276E2EE87}"/>
          </ac:picMkLst>
        </pc:picChg>
      </pc:sldChg>
      <pc:sldChg chg="addSp modSp new add del mod">
        <pc:chgData name="seoyeon yoon" userId="2618e7c70a483fc9" providerId="LiveId" clId="{5FE0827C-0B97-49BC-9209-7C3FE256BFF8}" dt="2024-10-28T04:15:19.011" v="2070" actId="1076"/>
        <pc:sldMkLst>
          <pc:docMk/>
          <pc:sldMk cId="2078229519" sldId="261"/>
        </pc:sldMkLst>
        <pc:picChg chg="add mod modCrop">
          <ac:chgData name="seoyeon yoon" userId="2618e7c70a483fc9" providerId="LiveId" clId="{5FE0827C-0B97-49BC-9209-7C3FE256BFF8}" dt="2024-10-28T01:04:12.056" v="1796" actId="1076"/>
          <ac:picMkLst>
            <pc:docMk/>
            <pc:sldMk cId="2078229519" sldId="261"/>
            <ac:picMk id="3" creationId="{7E97105F-217B-0713-8896-00CB992463A1}"/>
          </ac:picMkLst>
        </pc:picChg>
        <pc:picChg chg="add mod modCrop">
          <ac:chgData name="seoyeon yoon" userId="2618e7c70a483fc9" providerId="LiveId" clId="{5FE0827C-0B97-49BC-9209-7C3FE256BFF8}" dt="2024-10-28T04:15:09.231" v="2069" actId="1076"/>
          <ac:picMkLst>
            <pc:docMk/>
            <pc:sldMk cId="2078229519" sldId="261"/>
            <ac:picMk id="4" creationId="{4F211DAB-40D2-1BFA-2522-C4BA03E3E684}"/>
          </ac:picMkLst>
        </pc:picChg>
        <pc:picChg chg="add mod modCrop">
          <ac:chgData name="seoyeon yoon" userId="2618e7c70a483fc9" providerId="LiveId" clId="{5FE0827C-0B97-49BC-9209-7C3FE256BFF8}" dt="2024-10-28T01:04:34.865" v="1803" actId="1076"/>
          <ac:picMkLst>
            <pc:docMk/>
            <pc:sldMk cId="2078229519" sldId="261"/>
            <ac:picMk id="5" creationId="{30426D4C-BD6A-2D11-8AA7-A6C4DE570CF3}"/>
          </ac:picMkLst>
        </pc:picChg>
        <pc:picChg chg="add mod modCrop">
          <ac:chgData name="seoyeon yoon" userId="2618e7c70a483fc9" providerId="LiveId" clId="{5FE0827C-0B97-49BC-9209-7C3FE256BFF8}" dt="2024-10-28T01:04:51.404" v="1809" actId="14100"/>
          <ac:picMkLst>
            <pc:docMk/>
            <pc:sldMk cId="2078229519" sldId="261"/>
            <ac:picMk id="7" creationId="{34094BA2-BE3E-6027-38E4-85C5E0D73873}"/>
          </ac:picMkLst>
        </pc:picChg>
        <pc:picChg chg="add mod modCrop">
          <ac:chgData name="seoyeon yoon" userId="2618e7c70a483fc9" providerId="LiveId" clId="{5FE0827C-0B97-49BC-9209-7C3FE256BFF8}" dt="2024-10-28T04:15:19.011" v="2070" actId="1076"/>
          <ac:picMkLst>
            <pc:docMk/>
            <pc:sldMk cId="2078229519" sldId="261"/>
            <ac:picMk id="8" creationId="{C897F430-B940-6382-A18F-621E5F855924}"/>
          </ac:picMkLst>
        </pc:picChg>
        <pc:picChg chg="add mod modCrop">
          <ac:chgData name="seoyeon yoon" userId="2618e7c70a483fc9" providerId="LiveId" clId="{5FE0827C-0B97-49BC-9209-7C3FE256BFF8}" dt="2024-10-28T01:22:40.172" v="1984" actId="14100"/>
          <ac:picMkLst>
            <pc:docMk/>
            <pc:sldMk cId="2078229519" sldId="261"/>
            <ac:picMk id="9" creationId="{52636423-4EC2-540F-BB56-5DEDA6F1F1B5}"/>
          </ac:picMkLst>
        </pc:picChg>
        <pc:picChg chg="add mod modCrop">
          <ac:chgData name="seoyeon yoon" userId="2618e7c70a483fc9" providerId="LiveId" clId="{5FE0827C-0B97-49BC-9209-7C3FE256BFF8}" dt="2024-10-28T01:22:42.884" v="1985" actId="1076"/>
          <ac:picMkLst>
            <pc:docMk/>
            <pc:sldMk cId="2078229519" sldId="261"/>
            <ac:picMk id="11" creationId="{90EB0462-1B5F-C30F-E0DE-C4365CE2F0B4}"/>
          </ac:picMkLst>
        </pc:picChg>
        <pc:picChg chg="add mod modCrop">
          <ac:chgData name="seoyeon yoon" userId="2618e7c70a483fc9" providerId="LiveId" clId="{5FE0827C-0B97-49BC-9209-7C3FE256BFF8}" dt="2024-10-28T04:14:54.154" v="2068" actId="1076"/>
          <ac:picMkLst>
            <pc:docMk/>
            <pc:sldMk cId="2078229519" sldId="261"/>
            <ac:picMk id="12" creationId="{1BE7743D-2A91-ECB8-637A-AFDE05DD52C4}"/>
          </ac:picMkLst>
        </pc:picChg>
        <pc:picChg chg="add mod modCrop">
          <ac:chgData name="seoyeon yoon" userId="2618e7c70a483fc9" providerId="LiveId" clId="{5FE0827C-0B97-49BC-9209-7C3FE256BFF8}" dt="2024-10-28T01:05:22.330" v="1817" actId="1076"/>
          <ac:picMkLst>
            <pc:docMk/>
            <pc:sldMk cId="2078229519" sldId="261"/>
            <ac:picMk id="46" creationId="{4C324198-2547-7830-EB0A-8C6A2F15232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2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19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32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02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7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4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0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89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53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54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B9DBD9-E81A-4CDF-B582-6DD294F5022B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5E21F9-338F-401C-B3A5-C6AC886DA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4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1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1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microsoft.com/office/2007/relationships/hdphoto" Target="../media/hdphoto4.wdp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DE2C9-4937-E51E-9646-FBDD3ABE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눈물 방울 67">
            <a:extLst>
              <a:ext uri="{FF2B5EF4-FFF2-40B4-BE49-F238E27FC236}">
                <a16:creationId xmlns:a16="http://schemas.microsoft.com/office/drawing/2014/main" id="{54F818AF-41B1-6565-5C71-195F0B97F18A}"/>
              </a:ext>
            </a:extLst>
          </p:cNvPr>
          <p:cNvSpPr/>
          <p:nvPr/>
        </p:nvSpPr>
        <p:spPr>
          <a:xfrm flipH="1">
            <a:off x="23946369" y="14792567"/>
            <a:ext cx="10800000" cy="10800000"/>
          </a:xfrm>
          <a:prstGeom prst="teardrop">
            <a:avLst/>
          </a:prstGeom>
          <a:solidFill>
            <a:srgbClr val="FF99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1F3AA-A302-EB32-F84B-B2F05DCB30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46369" y="6012471"/>
            <a:ext cx="12911024" cy="18250271"/>
          </a:xfrm>
          <a:prstGeom prst="rect">
            <a:avLst/>
          </a:prstGeom>
        </p:spPr>
      </p:pic>
      <p:sp>
        <p:nvSpPr>
          <p:cNvPr id="25" name="눈물 방울 24">
            <a:extLst>
              <a:ext uri="{FF2B5EF4-FFF2-40B4-BE49-F238E27FC236}">
                <a16:creationId xmlns:a16="http://schemas.microsoft.com/office/drawing/2014/main" id="{C0B93181-2B40-3812-467D-86AAD306A3B2}"/>
              </a:ext>
            </a:extLst>
          </p:cNvPr>
          <p:cNvSpPr/>
          <p:nvPr/>
        </p:nvSpPr>
        <p:spPr>
          <a:xfrm>
            <a:off x="21827229" y="618969"/>
            <a:ext cx="10800000" cy="10800000"/>
          </a:xfrm>
          <a:prstGeom prst="teardrop">
            <a:avLst/>
          </a:prstGeom>
          <a:solidFill>
            <a:srgbClr val="FFCC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눈물 방울 81">
            <a:extLst>
              <a:ext uri="{FF2B5EF4-FFF2-40B4-BE49-F238E27FC236}">
                <a16:creationId xmlns:a16="http://schemas.microsoft.com/office/drawing/2014/main" id="{505BF0DE-4C4C-530B-DBC1-188DA42BA7EE}"/>
              </a:ext>
            </a:extLst>
          </p:cNvPr>
          <p:cNvSpPr/>
          <p:nvPr/>
        </p:nvSpPr>
        <p:spPr>
          <a:xfrm>
            <a:off x="29736817" y="5889040"/>
            <a:ext cx="12600000" cy="12600000"/>
          </a:xfrm>
          <a:prstGeom prst="teardrop">
            <a:avLst/>
          </a:prstGeom>
          <a:solidFill>
            <a:srgbClr val="FF5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0F27473-A768-762E-E743-27E8DFD2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9917" y="5889604"/>
            <a:ext cx="4716900" cy="62892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419EAB4-2342-614C-3A62-D037E5E2E7C1}"/>
              </a:ext>
            </a:extLst>
          </p:cNvPr>
          <p:cNvSpPr txBox="1"/>
          <p:nvPr/>
        </p:nvSpPr>
        <p:spPr>
          <a:xfrm flipH="1">
            <a:off x="29736817" y="10557824"/>
            <a:ext cx="78826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생물 실험실 안에 위치해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실험 재료 보관 등에 사용함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3977D9-261A-BE02-E0B3-22B298D94F1B}"/>
              </a:ext>
            </a:extLst>
          </p:cNvPr>
          <p:cNvSpPr txBox="1"/>
          <p:nvPr/>
        </p:nvSpPr>
        <p:spPr>
          <a:xfrm flipH="1">
            <a:off x="31727229" y="8195833"/>
            <a:ext cx="58922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생물실험실</a:t>
            </a:r>
            <a:endParaRPr lang="en-US" altLang="ko-KR" sz="75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ko-KR" altLang="en-US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냉장고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D760454-33CC-79DC-5874-64F9A1454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370" y="14792567"/>
            <a:ext cx="4055400" cy="54072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0F3F0BA-211D-D8AB-ACCF-55743092DB96}"/>
              </a:ext>
            </a:extLst>
          </p:cNvPr>
          <p:cNvSpPr txBox="1"/>
          <p:nvPr/>
        </p:nvSpPr>
        <p:spPr>
          <a:xfrm>
            <a:off x="28001770" y="17470689"/>
            <a:ext cx="54943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   자판기</a:t>
            </a:r>
            <a:endParaRPr lang="en-US" altLang="ko-KR" sz="75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9008E9-EC49-21A7-0915-F186A392C7D6}"/>
              </a:ext>
            </a:extLst>
          </p:cNvPr>
          <p:cNvSpPr txBox="1"/>
          <p:nvPr/>
        </p:nvSpPr>
        <p:spPr>
          <a:xfrm>
            <a:off x="28002985" y="19094900"/>
            <a:ext cx="6743384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학생들이 자주 이용함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9EC8AEA-8B17-1868-5302-FEF54EE540DD}"/>
              </a:ext>
            </a:extLst>
          </p:cNvPr>
          <p:cNvCxnSpPr>
            <a:cxnSpLocks/>
          </p:cNvCxnSpPr>
          <p:nvPr/>
        </p:nvCxnSpPr>
        <p:spPr>
          <a:xfrm>
            <a:off x="24846369" y="20484127"/>
            <a:ext cx="900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눈물 방울 54">
            <a:extLst>
              <a:ext uri="{FF2B5EF4-FFF2-40B4-BE49-F238E27FC236}">
                <a16:creationId xmlns:a16="http://schemas.microsoft.com/office/drawing/2014/main" id="{2C03ADEC-0753-11A7-0D73-840E610F1326}"/>
              </a:ext>
            </a:extLst>
          </p:cNvPr>
          <p:cNvSpPr/>
          <p:nvPr/>
        </p:nvSpPr>
        <p:spPr>
          <a:xfrm flipV="1">
            <a:off x="67322" y="19292650"/>
            <a:ext cx="10800000" cy="10800000"/>
          </a:xfrm>
          <a:prstGeom prst="teardrop">
            <a:avLst/>
          </a:prstGeom>
          <a:solidFill>
            <a:srgbClr val="92D05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F0876C-A273-D4ED-5AE7-E46E6D8F0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792" y="24685450"/>
            <a:ext cx="4057583" cy="5407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79F3355-1D17-0D5A-0A79-198D680B7A72}"/>
              </a:ext>
            </a:extLst>
          </p:cNvPr>
          <p:cNvSpPr txBox="1"/>
          <p:nvPr/>
        </p:nvSpPr>
        <p:spPr>
          <a:xfrm flipH="1">
            <a:off x="2839241" y="25112288"/>
            <a:ext cx="40575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정수기</a:t>
            </a:r>
            <a:endParaRPr lang="en-US" altLang="ko-KR" sz="75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5CC081-A6AA-0AEC-7F7D-AA75E1DF861E}"/>
              </a:ext>
            </a:extLst>
          </p:cNvPr>
          <p:cNvSpPr txBox="1"/>
          <p:nvPr/>
        </p:nvSpPr>
        <p:spPr>
          <a:xfrm flipH="1">
            <a:off x="153441" y="26631733"/>
            <a:ext cx="6743384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면학실</a:t>
            </a:r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앞에 위치해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자주 이용함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3AA16AE-7514-4442-1290-447B1B3217A7}"/>
              </a:ext>
            </a:extLst>
          </p:cNvPr>
          <p:cNvCxnSpPr>
            <a:cxnSpLocks/>
          </p:cNvCxnSpPr>
          <p:nvPr/>
        </p:nvCxnSpPr>
        <p:spPr>
          <a:xfrm flipH="1" flipV="1">
            <a:off x="1054408" y="24393890"/>
            <a:ext cx="900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눈물 방울 48">
            <a:extLst>
              <a:ext uri="{FF2B5EF4-FFF2-40B4-BE49-F238E27FC236}">
                <a16:creationId xmlns:a16="http://schemas.microsoft.com/office/drawing/2014/main" id="{5EEB4908-88B2-7316-DE60-B768CEA57BB4}"/>
              </a:ext>
            </a:extLst>
          </p:cNvPr>
          <p:cNvSpPr/>
          <p:nvPr/>
        </p:nvSpPr>
        <p:spPr>
          <a:xfrm>
            <a:off x="6791433" y="14313915"/>
            <a:ext cx="9000000" cy="9000000"/>
          </a:xfrm>
          <a:prstGeom prst="teardrop">
            <a:avLst/>
          </a:prstGeom>
          <a:solidFill>
            <a:srgbClr val="9966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9E6F5D4-12FE-DA66-F155-B1B095137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212" y="14313915"/>
            <a:ext cx="3382220" cy="45072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35E5DBA-7890-694E-0981-5543A4C57AC5}"/>
              </a:ext>
            </a:extLst>
          </p:cNvPr>
          <p:cNvSpPr txBox="1"/>
          <p:nvPr/>
        </p:nvSpPr>
        <p:spPr>
          <a:xfrm flipH="1">
            <a:off x="8441016" y="15802883"/>
            <a:ext cx="39699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500" dirty="0" err="1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면학실</a:t>
            </a:r>
            <a:endParaRPr lang="en-US" altLang="ko-KR" sz="75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86746B-5878-86C1-AD44-A6F5C2A6E4D5}"/>
              </a:ext>
            </a:extLst>
          </p:cNvPr>
          <p:cNvSpPr txBox="1"/>
          <p:nvPr/>
        </p:nvSpPr>
        <p:spPr>
          <a:xfrm flipH="1">
            <a:off x="6791433" y="17113104"/>
            <a:ext cx="561948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학생들의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면학을 위한 공간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9164362-6831-3749-E8FF-54C0AB52497B}"/>
              </a:ext>
            </a:extLst>
          </p:cNvPr>
          <p:cNvCxnSpPr>
            <a:cxnSpLocks/>
          </p:cNvCxnSpPr>
          <p:nvPr/>
        </p:nvCxnSpPr>
        <p:spPr>
          <a:xfrm flipH="1">
            <a:off x="7691433" y="19056882"/>
            <a:ext cx="720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49094104-4DC8-81A2-5DDB-DD96CD3C4105}"/>
              </a:ext>
            </a:extLst>
          </p:cNvPr>
          <p:cNvSpPr/>
          <p:nvPr/>
        </p:nvSpPr>
        <p:spPr>
          <a:xfrm>
            <a:off x="17587596" y="13692146"/>
            <a:ext cx="360000" cy="360000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76D27D-27A8-FA1F-4715-87F62C6A737E}"/>
              </a:ext>
            </a:extLst>
          </p:cNvPr>
          <p:cNvSpPr/>
          <p:nvPr/>
        </p:nvSpPr>
        <p:spPr>
          <a:xfrm>
            <a:off x="18638494" y="13332146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7AC25B9-DF79-FB31-8C0F-70B88961EAD5}"/>
              </a:ext>
            </a:extLst>
          </p:cNvPr>
          <p:cNvSpPr/>
          <p:nvPr/>
        </p:nvSpPr>
        <p:spPr>
          <a:xfrm>
            <a:off x="19759628" y="14052146"/>
            <a:ext cx="360000" cy="360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A0F1870-B0A2-29ED-A13C-8B6A527D2D37}"/>
              </a:ext>
            </a:extLst>
          </p:cNvPr>
          <p:cNvSpPr/>
          <p:nvPr/>
        </p:nvSpPr>
        <p:spPr>
          <a:xfrm>
            <a:off x="21221881" y="14297770"/>
            <a:ext cx="360000" cy="36000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1544748-E17B-FB46-37FF-2A0C547F69FB}"/>
              </a:ext>
            </a:extLst>
          </p:cNvPr>
          <p:cNvSpPr/>
          <p:nvPr/>
        </p:nvSpPr>
        <p:spPr>
          <a:xfrm>
            <a:off x="20815675" y="1333214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D00FCF8-3A7C-9AB8-802B-4E1C3787D2F9}"/>
              </a:ext>
            </a:extLst>
          </p:cNvPr>
          <p:cNvSpPr/>
          <p:nvPr/>
        </p:nvSpPr>
        <p:spPr>
          <a:xfrm>
            <a:off x="20815675" y="12127064"/>
            <a:ext cx="360000" cy="360000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0D9126F-33D3-8551-7C85-60D7A9CC8EC8}"/>
              </a:ext>
            </a:extLst>
          </p:cNvPr>
          <p:cNvSpPr/>
          <p:nvPr/>
        </p:nvSpPr>
        <p:spPr>
          <a:xfrm>
            <a:off x="23218445" y="11506863"/>
            <a:ext cx="360000" cy="36000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6CB041-0C0F-75A8-C806-81AEE0EF25A4}"/>
              </a:ext>
            </a:extLst>
          </p:cNvPr>
          <p:cNvSpPr/>
          <p:nvPr/>
        </p:nvSpPr>
        <p:spPr>
          <a:xfrm>
            <a:off x="22542494" y="13332146"/>
            <a:ext cx="360000" cy="360000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41B57F-7926-3FD7-F19B-7F7BDF07222B}"/>
              </a:ext>
            </a:extLst>
          </p:cNvPr>
          <p:cNvSpPr/>
          <p:nvPr/>
        </p:nvSpPr>
        <p:spPr>
          <a:xfrm>
            <a:off x="20815675" y="16007301"/>
            <a:ext cx="360000" cy="360000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B0BB44F-CAC4-6EB3-1BA6-0CCCCF4B5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2101" y="618969"/>
            <a:ext cx="4045127" cy="5393502"/>
          </a:xfrm>
          <a:prstGeom prst="rect">
            <a:avLst/>
          </a:prstGeom>
        </p:spPr>
      </p:pic>
      <p:sp>
        <p:nvSpPr>
          <p:cNvPr id="2" name="눈물 방울 1">
            <a:extLst>
              <a:ext uri="{FF2B5EF4-FFF2-40B4-BE49-F238E27FC236}">
                <a16:creationId xmlns:a16="http://schemas.microsoft.com/office/drawing/2014/main" id="{6A950590-89CA-CE67-37F9-D32C474DD787}"/>
              </a:ext>
            </a:extLst>
          </p:cNvPr>
          <p:cNvSpPr/>
          <p:nvPr/>
        </p:nvSpPr>
        <p:spPr>
          <a:xfrm flipH="1">
            <a:off x="756884" y="3246555"/>
            <a:ext cx="12600000" cy="12600000"/>
          </a:xfrm>
          <a:prstGeom prst="teardrop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0DD904A-C267-AA7E-3C90-1D2AF803B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884" y="3246554"/>
            <a:ext cx="4717324" cy="6289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1F8A3-72B5-5897-EA7F-62232B790DE8}"/>
              </a:ext>
            </a:extLst>
          </p:cNvPr>
          <p:cNvSpPr txBox="1"/>
          <p:nvPr/>
        </p:nvSpPr>
        <p:spPr>
          <a:xfrm>
            <a:off x="5474208" y="7915339"/>
            <a:ext cx="78826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면학실</a:t>
            </a:r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앞에 위치해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자주 이용함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1C0DD-3C4F-1772-2DCF-2D8C35DB521F}"/>
              </a:ext>
            </a:extLst>
          </p:cNvPr>
          <p:cNvSpPr txBox="1"/>
          <p:nvPr/>
        </p:nvSpPr>
        <p:spPr>
          <a:xfrm>
            <a:off x="5474208" y="6443041"/>
            <a:ext cx="5480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    화장실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DCF595-3EDA-011A-8BE8-31881E825253}"/>
              </a:ext>
            </a:extLst>
          </p:cNvPr>
          <p:cNvSpPr txBox="1"/>
          <p:nvPr/>
        </p:nvSpPr>
        <p:spPr>
          <a:xfrm>
            <a:off x="21825981" y="4257824"/>
            <a:ext cx="67548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환자나 선생님</a:t>
            </a:r>
            <a:r>
              <a:rPr lang="en-US" altLang="ko-KR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방문객이 이용함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9C7910-F4F4-4D89-B839-B6ABA5B49701}"/>
              </a:ext>
            </a:extLst>
          </p:cNvPr>
          <p:cNvSpPr txBox="1"/>
          <p:nvPr/>
        </p:nvSpPr>
        <p:spPr>
          <a:xfrm>
            <a:off x="23578445" y="2723267"/>
            <a:ext cx="50024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엘리베이터</a:t>
            </a: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F0F9DAA1-B013-AA07-802E-D520C0B9AD0A}"/>
              </a:ext>
            </a:extLst>
          </p:cNvPr>
          <p:cNvSpPr/>
          <p:nvPr/>
        </p:nvSpPr>
        <p:spPr>
          <a:xfrm flipH="1">
            <a:off x="11291432" y="227201"/>
            <a:ext cx="9000000" cy="9000000"/>
          </a:xfrm>
          <a:prstGeom prst="teardrop">
            <a:avLst/>
          </a:prstGeom>
          <a:solidFill>
            <a:schemeClr val="accent1">
              <a:lumMod val="60000"/>
              <a:lumOff val="4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9587B51-5887-DDE1-ACC0-E9D50CE81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86768" y="210943"/>
            <a:ext cx="3380512" cy="45073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BF6D9F8-9197-4CE3-83D1-7C6652E2E3E6}"/>
              </a:ext>
            </a:extLst>
          </p:cNvPr>
          <p:cNvSpPr txBox="1"/>
          <p:nvPr/>
        </p:nvSpPr>
        <p:spPr>
          <a:xfrm>
            <a:off x="14813281" y="1760813"/>
            <a:ext cx="56194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  탈의실</a:t>
            </a:r>
            <a:endParaRPr lang="en-US" altLang="ko-KR" sz="75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77770-9E13-40F8-3A53-11D338F98851}"/>
              </a:ext>
            </a:extLst>
          </p:cNvPr>
          <p:cNvSpPr txBox="1"/>
          <p:nvPr/>
        </p:nvSpPr>
        <p:spPr>
          <a:xfrm>
            <a:off x="14813281" y="3071034"/>
            <a:ext cx="561948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환복</a:t>
            </a:r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양치 등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 정비 공간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96EC562-A380-B487-C998-354E56AB8D0D}"/>
              </a:ext>
            </a:extLst>
          </p:cNvPr>
          <p:cNvCxnSpPr>
            <a:cxnSpLocks/>
          </p:cNvCxnSpPr>
          <p:nvPr/>
        </p:nvCxnSpPr>
        <p:spPr>
          <a:xfrm>
            <a:off x="12332768" y="5014812"/>
            <a:ext cx="720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눈물 방울 74">
            <a:extLst>
              <a:ext uri="{FF2B5EF4-FFF2-40B4-BE49-F238E27FC236}">
                <a16:creationId xmlns:a16="http://schemas.microsoft.com/office/drawing/2014/main" id="{15D6B879-A699-024F-53CB-36B3B284265F}"/>
              </a:ext>
            </a:extLst>
          </p:cNvPr>
          <p:cNvSpPr/>
          <p:nvPr/>
        </p:nvSpPr>
        <p:spPr>
          <a:xfrm flipH="1" flipV="1">
            <a:off x="31894371" y="19285450"/>
            <a:ext cx="10800000" cy="10800000"/>
          </a:xfrm>
          <a:prstGeom prst="teardrop">
            <a:avLst/>
          </a:prstGeom>
          <a:solidFill>
            <a:srgbClr val="FFCC9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8C1F1BF-00D7-D634-08DA-1B38C34BB7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93404" y="24678250"/>
            <a:ext cx="4057583" cy="54072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8F53260-24F4-C929-0666-B4F32AF40A46}"/>
              </a:ext>
            </a:extLst>
          </p:cNvPr>
          <p:cNvSpPr txBox="1"/>
          <p:nvPr/>
        </p:nvSpPr>
        <p:spPr>
          <a:xfrm>
            <a:off x="35951954" y="25112288"/>
            <a:ext cx="584241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   자판기</a:t>
            </a:r>
            <a:endParaRPr lang="en-US" altLang="ko-KR" sz="75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97F8ED-5EE2-AC24-009C-1A1FF8D81309}"/>
              </a:ext>
            </a:extLst>
          </p:cNvPr>
          <p:cNvSpPr txBox="1"/>
          <p:nvPr/>
        </p:nvSpPr>
        <p:spPr>
          <a:xfrm>
            <a:off x="35951954" y="26631733"/>
            <a:ext cx="6743384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체육관 안에 위치해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자주 이용함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D9ADB13-7ED6-32AE-3426-0ED945A96B1C}"/>
              </a:ext>
            </a:extLst>
          </p:cNvPr>
          <p:cNvCxnSpPr>
            <a:cxnSpLocks/>
          </p:cNvCxnSpPr>
          <p:nvPr/>
        </p:nvCxnSpPr>
        <p:spPr>
          <a:xfrm flipV="1">
            <a:off x="32794371" y="24393890"/>
            <a:ext cx="900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DCF7AEE6-B5A3-C1FA-1077-542DBA3EA757}"/>
              </a:ext>
            </a:extLst>
          </p:cNvPr>
          <p:cNvCxnSpPr>
            <a:cxnSpLocks/>
          </p:cNvCxnSpPr>
          <p:nvPr/>
        </p:nvCxnSpPr>
        <p:spPr>
          <a:xfrm>
            <a:off x="22727229" y="6250536"/>
            <a:ext cx="900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C626ABE-7807-8AE7-0167-4CB9CD3B6E15}"/>
              </a:ext>
            </a:extLst>
          </p:cNvPr>
          <p:cNvCxnSpPr>
            <a:cxnSpLocks/>
          </p:cNvCxnSpPr>
          <p:nvPr/>
        </p:nvCxnSpPr>
        <p:spPr>
          <a:xfrm>
            <a:off x="30636817" y="12487064"/>
            <a:ext cx="1080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BF313608-2A7D-CA0A-655D-D1E7BFFFE412}"/>
              </a:ext>
            </a:extLst>
          </p:cNvPr>
          <p:cNvCxnSpPr>
            <a:cxnSpLocks/>
          </p:cNvCxnSpPr>
          <p:nvPr/>
        </p:nvCxnSpPr>
        <p:spPr>
          <a:xfrm>
            <a:off x="1656884" y="9863607"/>
            <a:ext cx="1080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59C234-179A-1264-B4D0-BCE757F89BF5}"/>
              </a:ext>
            </a:extLst>
          </p:cNvPr>
          <p:cNvSpPr txBox="1"/>
          <p:nvPr/>
        </p:nvSpPr>
        <p:spPr>
          <a:xfrm>
            <a:off x="1656884" y="10288714"/>
            <a:ext cx="10800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그람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염색 결과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양성</a:t>
            </a:r>
            <a:endParaRPr lang="en-US" altLang="ko-KR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생균수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38,000 (CFU/㎖)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0BC3B1-229D-CE4D-6D96-CA2E265E948B}"/>
              </a:ext>
            </a:extLst>
          </p:cNvPr>
          <p:cNvSpPr/>
          <p:nvPr/>
        </p:nvSpPr>
        <p:spPr>
          <a:xfrm>
            <a:off x="756884" y="618969"/>
            <a:ext cx="7200000" cy="1141844"/>
          </a:xfrm>
          <a:prstGeom prst="rect">
            <a:avLst/>
          </a:prstGeom>
          <a:gradFill flip="none" rotWithShape="1">
            <a:gsLst>
              <a:gs pos="49000">
                <a:srgbClr val="FFCC99"/>
              </a:gs>
              <a:gs pos="62000">
                <a:srgbClr val="92D050"/>
              </a:gs>
              <a:gs pos="37000">
                <a:srgbClr val="FFCC00"/>
              </a:gs>
              <a:gs pos="24000">
                <a:srgbClr val="FF9933"/>
              </a:gs>
              <a:gs pos="12000">
                <a:srgbClr val="FF5050"/>
              </a:gs>
              <a:gs pos="0">
                <a:srgbClr val="FF0000"/>
              </a:gs>
              <a:gs pos="100000">
                <a:srgbClr val="9966FF"/>
              </a:gs>
              <a:gs pos="74000">
                <a:schemeClr val="accent1">
                  <a:lumMod val="60000"/>
                  <a:lumOff val="40000"/>
                </a:schemeClr>
              </a:gs>
              <a:gs pos="88000">
                <a:schemeClr val="tx2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DFEF635-6716-69F1-559D-54EF1C080018}"/>
              </a:ext>
            </a:extLst>
          </p:cNvPr>
          <p:cNvSpPr/>
          <p:nvPr/>
        </p:nvSpPr>
        <p:spPr>
          <a:xfrm>
            <a:off x="11468529" y="21577641"/>
            <a:ext cx="3600000" cy="3600000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12E0345-9FBD-BBDC-D4BD-101384329340}"/>
              </a:ext>
            </a:extLst>
          </p:cNvPr>
          <p:cNvSpPr/>
          <p:nvPr/>
        </p:nvSpPr>
        <p:spPr>
          <a:xfrm>
            <a:off x="1278140" y="12571931"/>
            <a:ext cx="5400000" cy="5400000"/>
          </a:xfrm>
          <a:prstGeom prst="ellipse">
            <a:avLst/>
          </a:prstGeom>
          <a:blipFill dpi="0"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7AD30F-0FCE-6346-9296-BEA804FC0392}"/>
              </a:ext>
            </a:extLst>
          </p:cNvPr>
          <p:cNvSpPr/>
          <p:nvPr/>
        </p:nvSpPr>
        <p:spPr>
          <a:xfrm>
            <a:off x="359126" y="18603142"/>
            <a:ext cx="3600000" cy="3600000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눈물 방울 61">
            <a:extLst>
              <a:ext uri="{FF2B5EF4-FFF2-40B4-BE49-F238E27FC236}">
                <a16:creationId xmlns:a16="http://schemas.microsoft.com/office/drawing/2014/main" id="{E46D36C3-BBAC-F81E-5058-5ADAF8E37EDB}"/>
              </a:ext>
            </a:extLst>
          </p:cNvPr>
          <p:cNvSpPr/>
          <p:nvPr/>
        </p:nvSpPr>
        <p:spPr>
          <a:xfrm flipH="1">
            <a:off x="17181820" y="20509789"/>
            <a:ext cx="9000000" cy="9000000"/>
          </a:xfrm>
          <a:prstGeom prst="teardrop">
            <a:avLst/>
          </a:prstGeom>
          <a:solidFill>
            <a:schemeClr val="tx2">
              <a:lumMod val="75000"/>
              <a:lumOff val="2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931CF43-F768-A057-96DD-BA73499673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80113" y="20509789"/>
            <a:ext cx="3382220" cy="45072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D7BEEA-88D4-12C5-1D2C-C02619C25EDB}"/>
              </a:ext>
            </a:extLst>
          </p:cNvPr>
          <p:cNvSpPr txBox="1"/>
          <p:nvPr/>
        </p:nvSpPr>
        <p:spPr>
          <a:xfrm>
            <a:off x="20562333" y="21998757"/>
            <a:ext cx="56194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N</a:t>
            </a:r>
            <a:r>
              <a:rPr lang="ko-KR" altLang="en-US" sz="75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동 입구</a:t>
            </a:r>
            <a:endParaRPr lang="en-US" altLang="ko-KR" sz="75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6870EE-1838-2CD3-6E79-3D73B31FD054}"/>
              </a:ext>
            </a:extLst>
          </p:cNvPr>
          <p:cNvSpPr txBox="1"/>
          <p:nvPr/>
        </p:nvSpPr>
        <p:spPr>
          <a:xfrm>
            <a:off x="20562333" y="23308978"/>
            <a:ext cx="561948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학교 중앙 건물의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r>
              <a:rPr lang="ko-KR" altLang="en-US" sz="50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출입구</a:t>
            </a:r>
            <a:endParaRPr lang="en-US" altLang="ko-KR" sz="50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32486814-41B8-CE48-B518-EAC05B104259}"/>
              </a:ext>
            </a:extLst>
          </p:cNvPr>
          <p:cNvCxnSpPr>
            <a:cxnSpLocks/>
          </p:cNvCxnSpPr>
          <p:nvPr/>
        </p:nvCxnSpPr>
        <p:spPr>
          <a:xfrm>
            <a:off x="18081820" y="25252756"/>
            <a:ext cx="7200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05AA300C-23A5-D99E-20E7-5B5528F9E175}"/>
              </a:ext>
            </a:extLst>
          </p:cNvPr>
          <p:cNvSpPr/>
          <p:nvPr/>
        </p:nvSpPr>
        <p:spPr>
          <a:xfrm>
            <a:off x="14891433" y="26366849"/>
            <a:ext cx="3600000" cy="3600000"/>
          </a:xfrm>
          <a:prstGeom prst="ellipse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94E3EDA-6E7F-77CB-B8D2-1A6B3F3CD2CC}"/>
              </a:ext>
            </a:extLst>
          </p:cNvPr>
          <p:cNvSpPr/>
          <p:nvPr/>
        </p:nvSpPr>
        <p:spPr>
          <a:xfrm>
            <a:off x="13597323" y="8573019"/>
            <a:ext cx="3600000" cy="3600000"/>
          </a:xfrm>
          <a:prstGeom prst="ellipse">
            <a:avLst/>
          </a:prstGeom>
          <a:blipFill dpi="0"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F48BCED-59C9-E94C-DDEA-5010CEAD7223}"/>
              </a:ext>
            </a:extLst>
          </p:cNvPr>
          <p:cNvSpPr/>
          <p:nvPr/>
        </p:nvSpPr>
        <p:spPr>
          <a:xfrm>
            <a:off x="19833285" y="6440813"/>
            <a:ext cx="3600000" cy="3600000"/>
          </a:xfrm>
          <a:prstGeom prst="ellipse">
            <a:avLst/>
          </a:prstGeom>
          <a:blipFill dpi="0"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A12F6E9-8C21-E00C-2879-D917F7877EF0}"/>
              </a:ext>
            </a:extLst>
          </p:cNvPr>
          <p:cNvSpPr/>
          <p:nvPr/>
        </p:nvSpPr>
        <p:spPr>
          <a:xfrm>
            <a:off x="38783347" y="17958965"/>
            <a:ext cx="3600000" cy="3600000"/>
          </a:xfrm>
          <a:prstGeom prst="ellipse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D71D1FE-8C45-8CD4-1F68-7DE286BD19E2}"/>
              </a:ext>
            </a:extLst>
          </p:cNvPr>
          <p:cNvSpPr/>
          <p:nvPr/>
        </p:nvSpPr>
        <p:spPr>
          <a:xfrm>
            <a:off x="27144321" y="24229666"/>
            <a:ext cx="3600000" cy="3600000"/>
          </a:xfrm>
          <a:prstGeom prst="ellipse">
            <a:avLst/>
          </a:prstGeom>
          <a:blipFill dpi="0"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A15923F-8196-6826-8F76-E401F7E4D33C}"/>
              </a:ext>
            </a:extLst>
          </p:cNvPr>
          <p:cNvSpPr/>
          <p:nvPr/>
        </p:nvSpPr>
        <p:spPr>
          <a:xfrm>
            <a:off x="34447444" y="1651114"/>
            <a:ext cx="5400000" cy="5400000"/>
          </a:xfrm>
          <a:prstGeom prst="ellipse">
            <a:avLst/>
          </a:prstGeom>
          <a:blipFill dpi="0"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D9CA7E-7EC3-8F15-08CF-1B8EB7E7AA38}"/>
              </a:ext>
            </a:extLst>
          </p:cNvPr>
          <p:cNvSpPr txBox="1"/>
          <p:nvPr/>
        </p:nvSpPr>
        <p:spPr>
          <a:xfrm>
            <a:off x="30636292" y="13094890"/>
            <a:ext cx="10800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그람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염색 결과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양성</a:t>
            </a:r>
            <a:endParaRPr lang="en-US" altLang="ko-KR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생균수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26,000 (CFU/㎖)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3BD2B9-E3BE-10CA-D93B-3852A2AA20EA}"/>
              </a:ext>
            </a:extLst>
          </p:cNvPr>
          <p:cNvSpPr txBox="1"/>
          <p:nvPr/>
        </p:nvSpPr>
        <p:spPr>
          <a:xfrm>
            <a:off x="22727229" y="6715705"/>
            <a:ext cx="89995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그람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염색 결과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음성</a:t>
            </a:r>
            <a:endParaRPr lang="en-US" altLang="ko-KR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생균수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800 (CFU/㎖)</a:t>
            </a:r>
            <a:endParaRPr lang="ko-KR" altLang="en-US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6F4253-3D02-0ED2-8F4B-D1F9B19A0DE8}"/>
              </a:ext>
            </a:extLst>
          </p:cNvPr>
          <p:cNvSpPr txBox="1"/>
          <p:nvPr/>
        </p:nvSpPr>
        <p:spPr>
          <a:xfrm>
            <a:off x="24846369" y="20954823"/>
            <a:ext cx="9000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그람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염색 결과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음성</a:t>
            </a:r>
            <a:endParaRPr lang="en-US" altLang="ko-KR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생균수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17,000 (CFU/㎖)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57980D8-ADD6-3577-CCFE-F4A7D04E5481}"/>
              </a:ext>
            </a:extLst>
          </p:cNvPr>
          <p:cNvSpPr txBox="1"/>
          <p:nvPr/>
        </p:nvSpPr>
        <p:spPr>
          <a:xfrm>
            <a:off x="11291432" y="5388810"/>
            <a:ext cx="89995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그람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염색 결과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양성</a:t>
            </a:r>
            <a:endParaRPr lang="en-US" altLang="ko-KR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생균수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200 (CFU/㎖)</a:t>
            </a:r>
            <a:endParaRPr lang="ko-KR" altLang="en-US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7FDC13-7314-7F4A-2552-E98DD93B423F}"/>
              </a:ext>
            </a:extLst>
          </p:cNvPr>
          <p:cNvSpPr txBox="1"/>
          <p:nvPr/>
        </p:nvSpPr>
        <p:spPr>
          <a:xfrm>
            <a:off x="17181820" y="25440388"/>
            <a:ext cx="89995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그람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염색 결과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양성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</a:p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생균수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200 (CFU/㎖)</a:t>
            </a:r>
            <a:endParaRPr lang="ko-KR" altLang="en-US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0105A-E058-70A6-250E-833BEA20FCB5}"/>
              </a:ext>
            </a:extLst>
          </p:cNvPr>
          <p:cNvSpPr txBox="1"/>
          <p:nvPr/>
        </p:nvSpPr>
        <p:spPr>
          <a:xfrm>
            <a:off x="6786980" y="19565041"/>
            <a:ext cx="89995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그람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염색 결과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양성</a:t>
            </a:r>
            <a:endParaRPr lang="en-US" altLang="ko-KR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생균수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450 (CFU/㎖)</a:t>
            </a:r>
            <a:endParaRPr lang="ko-KR" altLang="en-US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89E99-DB66-CCA4-F852-8061845AEE2F}"/>
              </a:ext>
            </a:extLst>
          </p:cNvPr>
          <p:cNvSpPr txBox="1"/>
          <p:nvPr/>
        </p:nvSpPr>
        <p:spPr>
          <a:xfrm>
            <a:off x="967534" y="22145663"/>
            <a:ext cx="89995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그람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염색 결과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음성</a:t>
            </a:r>
            <a:endParaRPr lang="en-US" altLang="ko-KR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생균수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12,000 (CFU/㎖)</a:t>
            </a:r>
            <a:endParaRPr lang="ko-KR" altLang="en-US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957925-D848-3755-765B-1A9C7C5BF39E}"/>
              </a:ext>
            </a:extLst>
          </p:cNvPr>
          <p:cNvSpPr txBox="1"/>
          <p:nvPr/>
        </p:nvSpPr>
        <p:spPr>
          <a:xfrm>
            <a:off x="32794371" y="22308712"/>
            <a:ext cx="899957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그람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염색 결과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양성</a:t>
            </a:r>
            <a:endParaRPr lang="en-US" altLang="ko-KR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5500" dirty="0" err="1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생균수</a:t>
            </a:r>
            <a:r>
              <a:rPr lang="ko-KR" altLang="en-US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55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1,000 (CFU/㎖)</a:t>
            </a:r>
            <a:endParaRPr lang="ko-KR" altLang="en-US" sz="55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6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5000" dirty="0">
            <a:solidFill>
              <a:schemeClr val="bg1"/>
            </a:solidFill>
            <a:latin typeface="G마켓 산스 Medium" panose="02000000000000000000" pitchFamily="50" charset="-127"/>
            <a:ea typeface="G마켓 산스 Medium" panose="02000000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181</Words>
  <Application>Microsoft Office PowerPoint</Application>
  <PresentationFormat>사용자 지정</PresentationFormat>
  <Paragraphs>44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G마켓 산스 Bold</vt:lpstr>
      <vt:lpstr>G마켓 산스 Medium</vt:lpstr>
      <vt:lpstr>Aptos</vt:lpstr>
      <vt:lpstr>Aptos Display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seoyeon yoon</dc:creator>
  <cp:lastModifiedBy>seoyeon yoon</cp:lastModifiedBy>
  <cp:revision>3</cp:revision>
  <dcterms:created xsi:type="dcterms:W3CDTF">2024-10-27T15:40:16Z</dcterms:created>
  <dcterms:modified xsi:type="dcterms:W3CDTF">2024-10-28T05:30:36Z</dcterms:modified>
</cp:coreProperties>
</file>